
<file path=[Content_Types].xml><?xml version="1.0" encoding="utf-8"?>
<Types xmlns="http://schemas.openxmlformats.org/package/2006/content-types">
  <Override PartName="/_rels/.rels" ContentType="application/vnd.openxmlformats-package.relationships+xml"/>
  <Override PartName="/ppt/notesSlides/_rels/notesSlide41.xml.rels" ContentType="application/vnd.openxmlformats-package.relationships+xml"/>
  <Override PartName="/ppt/notesSlides/_rels/notesSlide37.xml.rels" ContentType="application/vnd.openxmlformats-package.relationships+xml"/>
  <Override PartName="/ppt/notesSlides/_rels/notesSlide1.xml.rels" ContentType="application/vnd.openxmlformats-package.relationships+xml"/>
  <Override PartName="/ppt/notesSlides/_rels/notesSlide27.xml.rels" ContentType="application/vnd.openxmlformats-package.relationships+xml"/>
  <Override PartName="/ppt/notesSlides/_rels/notesSlide13.xml.rels" ContentType="application/vnd.openxmlformats-package.relationships+xml"/>
  <Override PartName="/ppt/notesSlides/_rels/notesSlide20.xml.rels" ContentType="application/vnd.openxmlformats-package.relationships+xml"/>
  <Override PartName="/ppt/notesSlides/_rels/notesSlide26.xml.rels" ContentType="application/vnd.openxmlformats-package.relationships+xml"/>
  <Override PartName="/ppt/notesSlides/_rels/notesSlide22.xml.rels" ContentType="application/vnd.openxmlformats-package.relationships+xml"/>
  <Override PartName="/ppt/notesSlides/_rels/notesSlide21.xml.rels" ContentType="application/vnd.openxmlformats-package.relationships+xml"/>
  <Override PartName="/ppt/notesSlides/notesSlide41.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2.xml" ContentType="application/vnd.openxmlformats-officedocument.presentationml.notesSlide+xml"/>
  <Override PartName="/ppt/notesSlides/notesSlide1.xml" ContentType="application/vnd.openxmlformats-officedocument.presentationml.notesSlide+xml"/>
  <Override PartName="/ppt/notesSlides/notesSlide13.xml" ContentType="application/vnd.openxmlformats-officedocument.presentationml.notesSlide+xml"/>
  <Override PartName="/ppt/notesSlides/notesSlide21.xml" ContentType="application/vnd.openxmlformats-officedocument.presentationml.notesSlide+xml"/>
  <Override PartName="/ppt/notesSlides/notesSlide37.xml" ContentType="application/vnd.openxmlformats-officedocument.presentationml.notesSlide+xml"/>
  <Override PartName="/ppt/notesSlides/notesSlide20.xml" ContentType="application/vnd.openxmlformats-officedocument.presentationml.notesSlide+xml"/>
  <Override PartName="/ppt/slides/_rels/slide43.xml.rels" ContentType="application/vnd.openxmlformats-package.relationships+xml"/>
  <Override PartName="/ppt/slides/_rels/slide42.xml.rels" ContentType="application/vnd.openxmlformats-package.relationships+xml"/>
  <Override PartName="/ppt/slides/_rels/slide41.xml.rels" ContentType="application/vnd.openxmlformats-package.relationships+xml"/>
  <Override PartName="/ppt/slides/_rels/slide40.xml.rels" ContentType="application/vnd.openxmlformats-package.relationships+xml"/>
  <Override PartName="/ppt/slides/_rels/slide39.xml.rels" ContentType="application/vnd.openxmlformats-package.relationships+xml"/>
  <Override PartName="/ppt/slides/_rels/slide38.xml.rels" ContentType="application/vnd.openxmlformats-package.relationships+xml"/>
  <Override PartName="/ppt/slides/_rels/slide37.xml.rels" ContentType="application/vnd.openxmlformats-package.relationships+xml"/>
  <Override PartName="/ppt/slides/_rels/slide36.xml.rels" ContentType="application/vnd.openxmlformats-package.relationships+xml"/>
  <Override PartName="/ppt/slides/_rels/slide35.xml.rels" ContentType="application/vnd.openxmlformats-package.relationships+xml"/>
  <Override PartName="/ppt/slides/_rels/slide34.xml.rels" ContentType="application/vnd.openxmlformats-package.relationships+xml"/>
  <Override PartName="/ppt/slides/_rels/slide33.xml.rels" ContentType="application/vnd.openxmlformats-package.relationships+xml"/>
  <Override PartName="/ppt/slides/_rels/slide30.xml.rels" ContentType="application/vnd.openxmlformats-package.relationships+xml"/>
  <Override PartName="/ppt/slides/_rels/slide26.xml.rels" ContentType="application/vnd.openxmlformats-package.relationships+xml"/>
  <Override PartName="/ppt/slides/_rels/slide10.xml.rels" ContentType="application/vnd.openxmlformats-package.relationships+xml"/>
  <Override PartName="/ppt/slides/_rels/slide17.xml.rels" ContentType="application/vnd.openxmlformats-package.relationships+xml"/>
  <Override PartName="/ppt/slides/_rels/slide9.xml.rels" ContentType="application/vnd.openxmlformats-package.relationships+xml"/>
  <Override PartName="/ppt/slides/_rels/slide24.xml.rels" ContentType="application/vnd.openxmlformats-package.relationships+xml"/>
  <Override PartName="/ppt/slides/_rels/slide2.xml.rels" ContentType="application/vnd.openxmlformats-package.relationships+xml"/>
  <Override PartName="/ppt/slides/_rels/slide8.xml.rels" ContentType="application/vnd.openxmlformats-package.relationships+xml"/>
  <Override PartName="/ppt/slides/_rels/slide23.xml.rels" ContentType="application/vnd.openxmlformats-package.relationships+xml"/>
  <Override PartName="/ppt/slides/_rels/slide1.xml.rels" ContentType="application/vnd.openxmlformats-package.relationships+xml"/>
  <Override PartName="/ppt/slides/_rels/slide29.xml.rels" ContentType="application/vnd.openxmlformats-package.relationships+xml"/>
  <Override PartName="/ppt/slides/_rels/slide7.xml.rels" ContentType="application/vnd.openxmlformats-package.relationships+xml"/>
  <Override PartName="/ppt/slides/_rels/slide28.xml.rels" ContentType="application/vnd.openxmlformats-package.relationships+xml"/>
  <Override PartName="/ppt/slides/_rels/slide6.xml.rels" ContentType="application/vnd.openxmlformats-package.relationships+xml"/>
  <Override PartName="/ppt/slides/_rels/slide25.xml.rels" ContentType="application/vnd.openxmlformats-package.relationships+xml"/>
  <Override PartName="/ppt/slides/_rels/slide3.xml.rels" ContentType="application/vnd.openxmlformats-package.relationships+xml"/>
  <Override PartName="/ppt/slides/_rels/slide11.xml.rels" ContentType="application/vnd.openxmlformats-package.relationships+xml"/>
  <Override PartName="/ppt/slides/_rels/slide18.xml.rels" ContentType="application/vnd.openxmlformats-package.relationships+xml"/>
  <Override PartName="/ppt/slides/_rels/slide4.xml.rels" ContentType="application/vnd.openxmlformats-package.relationships+xml"/>
  <Override PartName="/ppt/slides/_rels/slide12.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slides/_rels/slide5.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22.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31.xml.rels" ContentType="application/vnd.openxmlformats-package.relationships+xml"/>
  <Override PartName="/ppt/slides/_rels/slide20.xml.rels" ContentType="application/vnd.openxmlformats-package.relationships+xml"/>
  <Override PartName="/ppt/slides/_rels/slide32.xml.rels" ContentType="application/vnd.openxmlformats-package.relationships+xml"/>
  <Override PartName="/ppt/slides/_rels/slide21.xml.rels" ContentType="application/vnd.openxmlformats-package.relationships+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7.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6.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2.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26.xml" ContentType="application/vnd.openxmlformats-officedocument.presentationml.slide+xml"/>
  <Override PartName="/ppt/slides/slide4.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30.xml.rels" ContentType="application/vnd.openxmlformats-package.relationships+xml"/>
  <Override PartName="/ppt/slideLayouts/_rels/slideLayout29.xml.rels" ContentType="application/vnd.openxmlformats-package.relationships+xml"/>
  <Override PartName="/ppt/slideLayouts/_rels/slideLayout28.xml.rels" ContentType="application/vnd.openxmlformats-package.relationships+xml"/>
  <Override PartName="/ppt/slideLayouts/_rels/slideLayout26.xml.rels" ContentType="application/vnd.openxmlformats-package.relationships+xml"/>
  <Override PartName="/ppt/slideLayouts/_rels/slideLayout25.xml.rels" ContentType="application/vnd.openxmlformats-package.relationships+xml"/>
  <Override PartName="/ppt/slideLayouts/_rels/slideLayout24.xml.rels" ContentType="application/vnd.openxmlformats-package.relationships+xml"/>
  <Override PartName="/ppt/slideLayouts/_rels/slideLayout23.xml.rels" ContentType="application/vnd.openxmlformats-package.relationships+xml"/>
  <Override PartName="/ppt/slideLayouts/_rels/slideLayout10.xml.rels" ContentType="application/vnd.openxmlformats-package.relationships+xml"/>
  <Override PartName="/ppt/slideLayouts/_rels/slideLayout17.xml.rels" ContentType="application/vnd.openxmlformats-package.relationships+xml"/>
  <Override PartName="/ppt/slideLayouts/_rels/slideLayout33.xml.rels" ContentType="application/vnd.openxmlformats-package.relationships+xml"/>
  <Override PartName="/ppt/slideLayouts/_rels/slideLayout9.xml.rels" ContentType="application/vnd.openxmlformats-package.relationships+xml"/>
  <Override PartName="/ppt/slideLayouts/_rels/slideLayout2.xml.rels" ContentType="application/vnd.openxmlformats-package.relationships+xml"/>
  <Override PartName="/ppt/slideLayouts/_rels/slideLayout8.xml.rels" ContentType="application/vnd.openxmlformats-package.relationships+xml"/>
  <Override PartName="/ppt/slideLayouts/_rels/slideLayout1.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11.xml.rels" ContentType="application/vnd.openxmlformats-package.relationships+xml"/>
  <Override PartName="/ppt/slideLayouts/_rels/slideLayout18.xml.rels" ContentType="application/vnd.openxmlformats-package.relationships+xml"/>
  <Override PartName="/ppt/slideLayouts/_rels/slideLayout12.xml.rels" ContentType="application/vnd.openxmlformats-package.relationships+xml"/>
  <Override PartName="/ppt/slideLayouts/_rels/slideLayout19.xml.rels" ContentType="application/vnd.openxmlformats-package.relationships+xml"/>
  <Override PartName="/ppt/slideLayouts/_rels/slideLayout27.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22.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31.xml.rels" ContentType="application/vnd.openxmlformats-package.relationships+xml"/>
  <Override PartName="/ppt/slideLayouts/_rels/slideLayout20.xml.rels" ContentType="application/vnd.openxmlformats-package.relationships+xml"/>
  <Override PartName="/ppt/slideLayouts/_rels/slideLayout32.xml.rels" ContentType="application/vnd.openxmlformats-package.relationships+xml"/>
  <Override PartName="/ppt/slideLayouts/_rels/slideLayout21.xml.rels" ContentType="application/vnd.openxmlformats-package.relationships+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16.xml" ContentType="application/vnd.openxmlformats-officedocument.presentationml.slideLayout+xml"/>
  <Override PartName="/ppt/slideLayouts/slideLayout22.xml" ContentType="application/vnd.openxmlformats-officedocument.presentationml.slideLayout+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ppt/slideMasters/slideMaster3.xml" ContentType="application/vnd.openxmlformats-officedocument.presentationml.slideMaster+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1.xml.rels" ContentType="application/vnd.openxmlformats-package.relationships+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_rels/presentation.xml.rels" ContentType="application/vnd.openxmlformats-package.relationships+xml"/>
  <Override PartName="/ppt/media/image50.jpeg" ContentType="image/jpeg"/>
  <Override PartName="/ppt/media/image49.png" ContentType="image/png"/>
  <Override PartName="/ppt/media/image48.jpeg" ContentType="image/jpeg"/>
  <Override PartName="/ppt/media/image47.jpeg" ContentType="image/jpeg"/>
  <Override PartName="/ppt/media/image21.jpeg" ContentType="image/jpeg"/>
  <Override PartName="/ppt/media/image15.jpeg" ContentType="image/jpeg"/>
  <Override PartName="/ppt/media/image31.png" ContentType="image/png"/>
  <Override PartName="/ppt/media/image20.png" ContentType="image/png"/>
  <Override PartName="/ppt/media/image5.png" ContentType="image/png"/>
  <Override PartName="/ppt/media/image14.jpeg" ContentType="image/jpeg"/>
  <Override PartName="/ppt/media/image6.png" ContentType="image/png"/>
  <Override PartName="/ppt/media/image44.jpeg" ContentType="image/jpeg"/>
  <Override PartName="/ppt/media/image19.png" ContentType="image/png"/>
  <Override PartName="/ppt/media/image12.jpeg" ContentType="image/jpeg"/>
  <Override PartName="/ppt/media/image37.jpeg" ContentType="image/jpeg"/>
  <Override PartName="/ppt/media/image42.jpeg" ContentType="image/jpeg"/>
  <Override PartName="/ppt/media/image11.jpeg" ContentType="image/jpeg"/>
  <Override PartName="/ppt/media/image10.jpeg" ContentType="image/jpeg"/>
  <Override PartName="/ppt/media/image35.jpeg" ContentType="image/jpeg"/>
  <Override PartName="/ppt/media/image36.jpeg" ContentType="image/jpeg"/>
  <Override PartName="/ppt/media/image4.jpeg" ContentType="image/jpeg"/>
  <Override PartName="/ppt/media/image16.jpeg" ContentType="image/jpeg"/>
  <Override PartName="/ppt/media/image46.jpeg" ContentType="image/jpeg"/>
  <Override PartName="/ppt/media/image22.jpeg" ContentType="image/jpeg"/>
  <Override PartName="/ppt/media/image2.png" ContentType="image/png"/>
  <Override PartName="/ppt/media/image17.jpeg" ContentType="image/jpeg"/>
  <Override PartName="/ppt/media/image3.png" ContentType="image/png"/>
  <Override PartName="/ppt/media/image30.jpeg" ContentType="image/jpeg"/>
  <Override PartName="/ppt/media/image7.jpeg" ContentType="image/jpeg"/>
  <Override PartName="/ppt/media/image23.jpeg" ContentType="image/jpeg"/>
  <Override PartName="/ppt/media/image8.png" ContentType="image/png"/>
  <Override PartName="/ppt/media/image13.jpeg" ContentType="image/jpeg"/>
  <Override PartName="/ppt/media/image43.jpeg" ContentType="image/jpeg"/>
  <Override PartName="/ppt/media/image9.png" ContentType="image/png"/>
  <Override PartName="/ppt/media/image18.png" ContentType="image/png"/>
  <Override PartName="/ppt/media/image34.jpeg" ContentType="image/jpeg"/>
  <Override PartName="/ppt/media/image24.jpeg" ContentType="image/jpeg"/>
  <Override PartName="/ppt/media/image25.jpeg" ContentType="image/jpeg"/>
  <Override PartName="/ppt/media/image26.jpeg" ContentType="image/jpeg"/>
  <Override PartName="/ppt/media/image45.png" ContentType="image/png"/>
  <Override PartName="/ppt/media/image40.jpeg" ContentType="image/jpeg"/>
  <Override PartName="/ppt/media/image27.jpeg" ContentType="image/jpeg"/>
  <Override PartName="/ppt/media/image41.jpeg" ContentType="image/jpeg"/>
  <Override PartName="/ppt/media/image28.jpeg" ContentType="image/jpeg"/>
  <Override PartName="/ppt/media/image29.jpeg" ContentType="image/jpeg"/>
  <Override PartName="/ppt/media/image32.jpeg" ContentType="image/jpeg"/>
  <Override PartName="/ppt/media/image1.jpeg" ContentType="image/jpeg"/>
  <Override PartName="/ppt/media/image33.jpeg" ContentType="image/jpeg"/>
  <Override PartName="/ppt/media/image38.jpeg" ContentType="image/jpeg"/>
  <Override PartName="/ppt/media/image39.jpeg" ContentType="image/jpeg"/>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x="12192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
</Relationships>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7" name="PlaceHolder 1"/>
          <p:cNvSpPr>
            <a:spLocks noGrp="1"/>
          </p:cNvSpPr>
          <p:nvPr>
            <p:ph type="body"/>
          </p:nvPr>
        </p:nvSpPr>
        <p:spPr>
          <a:xfrm>
            <a:off x="777240" y="4777560"/>
            <a:ext cx="6217560" cy="4525920"/>
          </a:xfrm>
          <a:prstGeom prst="rect">
            <a:avLst/>
          </a:prstGeom>
        </p:spPr>
        <p:txBody>
          <a:bodyPr lIns="0" rIns="0" tIns="0" bIns="0"/>
          <a:p>
            <a:r>
              <a:rPr lang="en-PH" sz="2000" spc="-1" strike="noStrike">
                <a:solidFill>
                  <a:srgbClr val="000000"/>
                </a:solidFill>
                <a:uFill>
                  <a:solidFill>
                    <a:srgbClr val="ffffff"/>
                  </a:solidFill>
                </a:uFill>
                <a:latin typeface="Arial"/>
              </a:rPr>
              <a:t>Click to edit the notes format</a:t>
            </a:r>
            <a:endParaRPr lang="en-PH" sz="2000" spc="-1" strike="noStrike">
              <a:solidFill>
                <a:srgbClr val="000000"/>
              </a:solidFill>
              <a:uFill>
                <a:solidFill>
                  <a:srgbClr val="ffffff"/>
                </a:solidFill>
              </a:uFill>
              <a:latin typeface="Arial"/>
            </a:endParaRPr>
          </a:p>
        </p:txBody>
      </p:sp>
      <p:sp>
        <p:nvSpPr>
          <p:cNvPr id="118" name="PlaceHolder 2"/>
          <p:cNvSpPr>
            <a:spLocks noGrp="1"/>
          </p:cNvSpPr>
          <p:nvPr>
            <p:ph type="hdr"/>
          </p:nvPr>
        </p:nvSpPr>
        <p:spPr>
          <a:xfrm>
            <a:off x="0" y="0"/>
            <a:ext cx="3372840" cy="502560"/>
          </a:xfrm>
          <a:prstGeom prst="rect">
            <a:avLst/>
          </a:prstGeom>
        </p:spPr>
        <p:txBody>
          <a:bodyPr lIns="0" rIns="0" tIns="0" bIns="0"/>
          <a:p>
            <a:r>
              <a:rPr lang="en-PH" sz="1400" spc="-1" strike="noStrike">
                <a:solidFill>
                  <a:srgbClr val="000000"/>
                </a:solidFill>
                <a:uFill>
                  <a:solidFill>
                    <a:srgbClr val="ffffff"/>
                  </a:solidFill>
                </a:uFill>
                <a:latin typeface="Times New Roman"/>
              </a:rPr>
              <a:t>&lt;header&gt;</a:t>
            </a:r>
            <a:endParaRPr lang="en-PH" sz="1400" spc="-1" strike="noStrike">
              <a:solidFill>
                <a:srgbClr val="000000"/>
              </a:solidFill>
              <a:uFill>
                <a:solidFill>
                  <a:srgbClr val="ffffff"/>
                </a:solidFill>
              </a:uFill>
              <a:latin typeface="Times New Roman"/>
            </a:endParaRPr>
          </a:p>
        </p:txBody>
      </p:sp>
      <p:sp>
        <p:nvSpPr>
          <p:cNvPr id="119" name="PlaceHolder 3"/>
          <p:cNvSpPr>
            <a:spLocks noGrp="1"/>
          </p:cNvSpPr>
          <p:nvPr>
            <p:ph type="dt"/>
          </p:nvPr>
        </p:nvSpPr>
        <p:spPr>
          <a:xfrm>
            <a:off x="4399200" y="0"/>
            <a:ext cx="3372840" cy="502560"/>
          </a:xfrm>
          <a:prstGeom prst="rect">
            <a:avLst/>
          </a:prstGeom>
        </p:spPr>
        <p:txBody>
          <a:bodyPr lIns="0" rIns="0" tIns="0" bIns="0"/>
          <a:p>
            <a:pPr algn="r"/>
            <a:r>
              <a:rPr lang="en-PH" sz="1400" spc="-1" strike="noStrike">
                <a:solidFill>
                  <a:srgbClr val="000000"/>
                </a:solidFill>
                <a:uFill>
                  <a:solidFill>
                    <a:srgbClr val="ffffff"/>
                  </a:solidFill>
                </a:uFill>
                <a:latin typeface="Times New Roman"/>
              </a:rPr>
              <a:t>&lt;date/time&gt;</a:t>
            </a:r>
            <a:endParaRPr lang="en-PH" sz="1400" spc="-1" strike="noStrike">
              <a:solidFill>
                <a:srgbClr val="000000"/>
              </a:solidFill>
              <a:uFill>
                <a:solidFill>
                  <a:srgbClr val="ffffff"/>
                </a:solidFill>
              </a:uFill>
              <a:latin typeface="Times New Roman"/>
            </a:endParaRPr>
          </a:p>
        </p:txBody>
      </p:sp>
      <p:sp>
        <p:nvSpPr>
          <p:cNvPr id="120" name="PlaceHolder 4"/>
          <p:cNvSpPr>
            <a:spLocks noGrp="1"/>
          </p:cNvSpPr>
          <p:nvPr>
            <p:ph type="ftr"/>
          </p:nvPr>
        </p:nvSpPr>
        <p:spPr>
          <a:xfrm>
            <a:off x="0" y="9555480"/>
            <a:ext cx="3372840" cy="502560"/>
          </a:xfrm>
          <a:prstGeom prst="rect">
            <a:avLst/>
          </a:prstGeom>
        </p:spPr>
        <p:txBody>
          <a:bodyPr lIns="0" rIns="0" tIns="0" bIns="0" anchor="b"/>
          <a:p>
            <a:r>
              <a:rPr lang="en-PH" sz="1400" spc="-1" strike="noStrike">
                <a:solidFill>
                  <a:srgbClr val="000000"/>
                </a:solidFill>
                <a:uFill>
                  <a:solidFill>
                    <a:srgbClr val="ffffff"/>
                  </a:solidFill>
                </a:uFill>
                <a:latin typeface="Times New Roman"/>
              </a:rPr>
              <a:t>&lt;footer&gt;</a:t>
            </a:r>
            <a:endParaRPr lang="en-PH" sz="1400" spc="-1" strike="noStrike">
              <a:solidFill>
                <a:srgbClr val="000000"/>
              </a:solidFill>
              <a:uFill>
                <a:solidFill>
                  <a:srgbClr val="ffffff"/>
                </a:solidFill>
              </a:uFill>
              <a:latin typeface="Times New Roman"/>
            </a:endParaRPr>
          </a:p>
        </p:txBody>
      </p:sp>
      <p:sp>
        <p:nvSpPr>
          <p:cNvPr id="121" name="PlaceHolder 5"/>
          <p:cNvSpPr>
            <a:spLocks noGrp="1"/>
          </p:cNvSpPr>
          <p:nvPr>
            <p:ph type="sldNum"/>
          </p:nvPr>
        </p:nvSpPr>
        <p:spPr>
          <a:xfrm>
            <a:off x="4399200" y="9555480"/>
            <a:ext cx="3372840" cy="502560"/>
          </a:xfrm>
          <a:prstGeom prst="rect">
            <a:avLst/>
          </a:prstGeom>
        </p:spPr>
        <p:txBody>
          <a:bodyPr lIns="0" rIns="0" tIns="0" bIns="0" anchor="b"/>
          <a:p>
            <a:pPr algn="r"/>
            <a:fld id="{AFE2097A-8CC8-46B7-B486-F4D0CFD6A166}" type="slidenum">
              <a:rPr lang="en-PH" sz="1400" spc="-1" strike="noStrike">
                <a:solidFill>
                  <a:srgbClr val="000000"/>
                </a:solidFill>
                <a:uFill>
                  <a:solidFill>
                    <a:srgbClr val="ffffff"/>
                  </a:solidFill>
                </a:uFill>
                <a:latin typeface="Times New Roman"/>
              </a:rPr>
              <a:t>&lt;number&gt;</a:t>
            </a:fld>
            <a:endParaRPr lang="en-PH"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41.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3" name="PlaceHolder 1"/>
          <p:cNvSpPr>
            <a:spLocks noGrp="1"/>
          </p:cNvSpPr>
          <p:nvPr>
            <p:ph type="body"/>
          </p:nvPr>
        </p:nvSpPr>
        <p:spPr>
          <a:xfrm>
            <a:off x="685800" y="4400640"/>
            <a:ext cx="5486040" cy="3600000"/>
          </a:xfrm>
          <a:prstGeom prst="rect">
            <a:avLst/>
          </a:prstGeom>
        </p:spPr>
        <p:txBody>
          <a:bodyPr/>
          <a:p>
            <a:endParaRPr lang="en-PH" sz="2000" spc="-1" strike="noStrike">
              <a:solidFill>
                <a:srgbClr val="000000"/>
              </a:solidFill>
              <a:uFill>
                <a:solidFill>
                  <a:srgbClr val="ffffff"/>
                </a:solidFill>
              </a:uFill>
              <a:latin typeface="Arial"/>
            </a:endParaRPr>
          </a:p>
        </p:txBody>
      </p:sp>
      <p:sp>
        <p:nvSpPr>
          <p:cNvPr id="244" name="TextShape 2"/>
          <p:cNvSpPr txBox="1"/>
          <p:nvPr/>
        </p:nvSpPr>
        <p:spPr>
          <a:xfrm>
            <a:off x="3884760" y="8685360"/>
            <a:ext cx="2971440" cy="458280"/>
          </a:xfrm>
          <a:prstGeom prst="rect">
            <a:avLst/>
          </a:prstGeom>
          <a:noFill/>
          <a:ln>
            <a:noFill/>
          </a:ln>
        </p:spPr>
        <p:txBody>
          <a:bodyPr anchor="b"/>
          <a:p>
            <a:pPr algn="r">
              <a:lnSpc>
                <a:spcPct val="100000"/>
              </a:lnSpc>
            </a:pPr>
            <a:fld id="{1BDFC77D-03F5-44B6-AD9B-B34794AA4C8A}"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5" name="PlaceHolder 1"/>
          <p:cNvSpPr>
            <a:spLocks noGrp="1"/>
          </p:cNvSpPr>
          <p:nvPr>
            <p:ph type="body"/>
          </p:nvPr>
        </p:nvSpPr>
        <p:spPr>
          <a:xfrm>
            <a:off x="685800" y="4400640"/>
            <a:ext cx="5486040" cy="3600000"/>
          </a:xfrm>
          <a:prstGeom prst="rect">
            <a:avLst/>
          </a:prstGeom>
        </p:spPr>
        <p:txBody>
          <a:bodyPr/>
          <a:p>
            <a:endParaRPr lang="en-PH" sz="2000" spc="-1" strike="noStrike">
              <a:solidFill>
                <a:srgbClr val="000000"/>
              </a:solidFill>
              <a:uFill>
                <a:solidFill>
                  <a:srgbClr val="ffffff"/>
                </a:solidFill>
              </a:uFill>
              <a:latin typeface="Arial"/>
            </a:endParaRPr>
          </a:p>
        </p:txBody>
      </p:sp>
      <p:sp>
        <p:nvSpPr>
          <p:cNvPr id="246" name="TextShape 2"/>
          <p:cNvSpPr txBox="1"/>
          <p:nvPr/>
        </p:nvSpPr>
        <p:spPr>
          <a:xfrm>
            <a:off x="3884760" y="8685360"/>
            <a:ext cx="2971440" cy="458280"/>
          </a:xfrm>
          <a:prstGeom prst="rect">
            <a:avLst/>
          </a:prstGeom>
          <a:noFill/>
          <a:ln>
            <a:noFill/>
          </a:ln>
        </p:spPr>
        <p:txBody>
          <a:bodyPr anchor="b"/>
          <a:p>
            <a:pPr algn="r">
              <a:lnSpc>
                <a:spcPct val="100000"/>
              </a:lnSpc>
            </a:pPr>
            <a:fld id="{A66CDDF6-B27D-4777-ACF7-F4659B4FE618}"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7" name="PlaceHolder 1"/>
          <p:cNvSpPr>
            <a:spLocks noGrp="1"/>
          </p:cNvSpPr>
          <p:nvPr>
            <p:ph type="body"/>
          </p:nvPr>
        </p:nvSpPr>
        <p:spPr>
          <a:xfrm>
            <a:off x="685800" y="4400640"/>
            <a:ext cx="5486040" cy="3600000"/>
          </a:xfrm>
          <a:prstGeom prst="rect">
            <a:avLst/>
          </a:prstGeom>
        </p:spPr>
        <p:txBody>
          <a:bodyPr/>
          <a:p>
            <a:endParaRPr lang="en-PH" sz="2000" spc="-1" strike="noStrike">
              <a:solidFill>
                <a:srgbClr val="000000"/>
              </a:solidFill>
              <a:uFill>
                <a:solidFill>
                  <a:srgbClr val="ffffff"/>
                </a:solidFill>
              </a:uFill>
              <a:latin typeface="Arial"/>
            </a:endParaRPr>
          </a:p>
        </p:txBody>
      </p:sp>
      <p:sp>
        <p:nvSpPr>
          <p:cNvPr id="248" name="TextShape 2"/>
          <p:cNvSpPr txBox="1"/>
          <p:nvPr/>
        </p:nvSpPr>
        <p:spPr>
          <a:xfrm>
            <a:off x="3884760" y="8685360"/>
            <a:ext cx="2971440" cy="458280"/>
          </a:xfrm>
          <a:prstGeom prst="rect">
            <a:avLst/>
          </a:prstGeom>
          <a:noFill/>
          <a:ln>
            <a:noFill/>
          </a:ln>
        </p:spPr>
        <p:txBody>
          <a:bodyPr anchor="b"/>
          <a:p>
            <a:pPr algn="r">
              <a:lnSpc>
                <a:spcPct val="100000"/>
              </a:lnSpc>
            </a:pPr>
            <a:fld id="{E85C3EC1-0416-4308-88A8-61DDA6B88C93}"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9" name="PlaceHolder 1"/>
          <p:cNvSpPr>
            <a:spLocks noGrp="1"/>
          </p:cNvSpPr>
          <p:nvPr>
            <p:ph type="body"/>
          </p:nvPr>
        </p:nvSpPr>
        <p:spPr>
          <a:xfrm>
            <a:off x="685800" y="4400640"/>
            <a:ext cx="5486040" cy="3600000"/>
          </a:xfrm>
          <a:prstGeom prst="rect">
            <a:avLst/>
          </a:prstGeom>
        </p:spPr>
        <p:txBody>
          <a:bodyPr/>
          <a:p>
            <a:pPr lvl="1" marL="343080" indent="-342720">
              <a:lnSpc>
                <a:spcPct val="100000"/>
              </a:lnSpc>
              <a:buClr>
                <a:srgbClr val="000000"/>
              </a:buClr>
              <a:buFont typeface="Noto Sans Symbols"/>
              <a:buChar char="➢"/>
            </a:pPr>
            <a:r>
              <a:rPr lang="en-PH" sz="1200" spc="-1" strike="noStrike">
                <a:solidFill>
                  <a:srgbClr val="000000"/>
                </a:solidFill>
                <a:uFill>
                  <a:solidFill>
                    <a:srgbClr val="ffffff"/>
                  </a:solidFill>
                </a:uFill>
                <a:latin typeface="Questrial"/>
                <a:ea typeface="Questrial"/>
              </a:rPr>
              <a:t>to achieve the highest energy efficiency designed and conceptualized by MSU-IIT Engineering students</a:t>
            </a:r>
            <a:endParaRPr lang="en-PH" sz="2000" spc="-1" strike="noStrike">
              <a:solidFill>
                <a:srgbClr val="000000"/>
              </a:solidFill>
              <a:uFill>
                <a:solidFill>
                  <a:srgbClr val="ffffff"/>
                </a:solidFill>
              </a:uFill>
              <a:latin typeface="Arial"/>
            </a:endParaRPr>
          </a:p>
          <a:p>
            <a:pPr lvl="1" marL="343080" indent="-342720">
              <a:lnSpc>
                <a:spcPct val="100000"/>
              </a:lnSpc>
              <a:buClr>
                <a:srgbClr val="000000"/>
              </a:buClr>
              <a:buFont typeface="Noto Sans Symbols"/>
              <a:buChar char="➢"/>
            </a:pPr>
            <a:r>
              <a:rPr lang="en-PH" sz="1200" spc="-1" strike="noStrike">
                <a:solidFill>
                  <a:srgbClr val="000000"/>
                </a:solidFill>
                <a:uFill>
                  <a:solidFill>
                    <a:srgbClr val="ffffff"/>
                  </a:solidFill>
                </a:uFill>
                <a:latin typeface="Questrial"/>
                <a:ea typeface="Questrial"/>
              </a:rPr>
              <a:t>participated in the regular Shell Eco-Marathon Competition sponsored by Shell Eco-Marathon Asia (SEMA)</a:t>
            </a:r>
            <a:endParaRPr lang="en-PH" sz="2000" spc="-1" strike="noStrike">
              <a:solidFill>
                <a:srgbClr val="000000"/>
              </a:solidFill>
              <a:uFill>
                <a:solidFill>
                  <a:srgbClr val="ffffff"/>
                </a:solidFill>
              </a:uFill>
              <a:latin typeface="Arial"/>
            </a:endParaRPr>
          </a:p>
          <a:p>
            <a:pPr>
              <a:lnSpc>
                <a:spcPct val="100000"/>
              </a:lnSpc>
            </a:pPr>
            <a:endParaRPr lang="en-PH" sz="2000" spc="-1" strike="noStrike">
              <a:solidFill>
                <a:srgbClr val="000000"/>
              </a:solidFill>
              <a:uFill>
                <a:solidFill>
                  <a:srgbClr val="ffffff"/>
                </a:solidFill>
              </a:uFill>
              <a:latin typeface="Arial"/>
            </a:endParaRPr>
          </a:p>
        </p:txBody>
      </p:sp>
      <p:sp>
        <p:nvSpPr>
          <p:cNvPr id="250" name="TextShape 2"/>
          <p:cNvSpPr txBox="1"/>
          <p:nvPr/>
        </p:nvSpPr>
        <p:spPr>
          <a:xfrm>
            <a:off x="3884760" y="8685360"/>
            <a:ext cx="2971440" cy="458280"/>
          </a:xfrm>
          <a:prstGeom prst="rect">
            <a:avLst/>
          </a:prstGeom>
          <a:noFill/>
          <a:ln>
            <a:noFill/>
          </a:ln>
        </p:spPr>
        <p:txBody>
          <a:bodyPr anchor="b"/>
          <a:p>
            <a:pPr algn="r">
              <a:lnSpc>
                <a:spcPct val="100000"/>
              </a:lnSpc>
            </a:pPr>
            <a:fld id="{05B234D3-6B7C-43CE-A0B0-D324C5DD9BF0}"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1" name="PlaceHolder 1"/>
          <p:cNvSpPr>
            <a:spLocks noGrp="1"/>
          </p:cNvSpPr>
          <p:nvPr>
            <p:ph type="body"/>
          </p:nvPr>
        </p:nvSpPr>
        <p:spPr>
          <a:xfrm>
            <a:off x="685800" y="4400640"/>
            <a:ext cx="5486040" cy="3600000"/>
          </a:xfrm>
          <a:prstGeom prst="rect">
            <a:avLst/>
          </a:prstGeom>
        </p:spPr>
        <p:txBody>
          <a:bodyPr/>
          <a:p>
            <a:pPr lvl="1" marL="343080" indent="-342720">
              <a:lnSpc>
                <a:spcPct val="100000"/>
              </a:lnSpc>
              <a:buClr>
                <a:srgbClr val="000000"/>
              </a:buClr>
              <a:buFont typeface="Noto Sans Symbols"/>
              <a:buChar char="➢"/>
            </a:pPr>
            <a:r>
              <a:rPr lang="en-PH" sz="1200" spc="-1" strike="noStrike">
                <a:solidFill>
                  <a:srgbClr val="000000"/>
                </a:solidFill>
                <a:uFill>
                  <a:solidFill>
                    <a:srgbClr val="ffffff"/>
                  </a:solidFill>
                </a:uFill>
                <a:latin typeface="Questrial"/>
                <a:ea typeface="Questrial"/>
              </a:rPr>
              <a:t>to achieve the highest energy efficiency designed and conceptualized by MSU-IIT Engineering students</a:t>
            </a:r>
            <a:endParaRPr lang="en-PH" sz="2000" spc="-1" strike="noStrike">
              <a:solidFill>
                <a:srgbClr val="000000"/>
              </a:solidFill>
              <a:uFill>
                <a:solidFill>
                  <a:srgbClr val="ffffff"/>
                </a:solidFill>
              </a:uFill>
              <a:latin typeface="Arial"/>
            </a:endParaRPr>
          </a:p>
          <a:p>
            <a:pPr lvl="1" marL="343080" indent="-342720">
              <a:lnSpc>
                <a:spcPct val="100000"/>
              </a:lnSpc>
              <a:buClr>
                <a:srgbClr val="000000"/>
              </a:buClr>
              <a:buFont typeface="Noto Sans Symbols"/>
              <a:buChar char="➢"/>
            </a:pPr>
            <a:r>
              <a:rPr lang="en-PH" sz="1200" spc="-1" strike="noStrike">
                <a:solidFill>
                  <a:srgbClr val="000000"/>
                </a:solidFill>
                <a:uFill>
                  <a:solidFill>
                    <a:srgbClr val="ffffff"/>
                  </a:solidFill>
                </a:uFill>
                <a:latin typeface="Questrial"/>
                <a:ea typeface="Questrial"/>
              </a:rPr>
              <a:t>participated in the regular Shell Eco-Marathon Competition sponsored by Shell Eco-Marathon Asia (SEMA)</a:t>
            </a:r>
            <a:endParaRPr lang="en-PH" sz="2000" spc="-1" strike="noStrike">
              <a:solidFill>
                <a:srgbClr val="000000"/>
              </a:solidFill>
              <a:uFill>
                <a:solidFill>
                  <a:srgbClr val="ffffff"/>
                </a:solidFill>
              </a:uFill>
              <a:latin typeface="Arial"/>
            </a:endParaRPr>
          </a:p>
          <a:p>
            <a:pPr>
              <a:lnSpc>
                <a:spcPct val="100000"/>
              </a:lnSpc>
            </a:pPr>
            <a:endParaRPr lang="en-PH" sz="2000" spc="-1" strike="noStrike">
              <a:solidFill>
                <a:srgbClr val="000000"/>
              </a:solidFill>
              <a:uFill>
                <a:solidFill>
                  <a:srgbClr val="ffffff"/>
                </a:solidFill>
              </a:uFill>
              <a:latin typeface="Arial"/>
            </a:endParaRPr>
          </a:p>
        </p:txBody>
      </p:sp>
      <p:sp>
        <p:nvSpPr>
          <p:cNvPr id="252" name="TextShape 2"/>
          <p:cNvSpPr txBox="1"/>
          <p:nvPr/>
        </p:nvSpPr>
        <p:spPr>
          <a:xfrm>
            <a:off x="3884760" y="8685360"/>
            <a:ext cx="2971440" cy="458280"/>
          </a:xfrm>
          <a:prstGeom prst="rect">
            <a:avLst/>
          </a:prstGeom>
          <a:noFill/>
          <a:ln>
            <a:noFill/>
          </a:ln>
        </p:spPr>
        <p:txBody>
          <a:bodyPr anchor="b"/>
          <a:p>
            <a:pPr algn="r">
              <a:lnSpc>
                <a:spcPct val="100000"/>
              </a:lnSpc>
            </a:pPr>
            <a:fld id="{853472FF-11B0-4041-932B-9E0F95291BCC}"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3" name="PlaceHolder 1"/>
          <p:cNvSpPr>
            <a:spLocks noGrp="1"/>
          </p:cNvSpPr>
          <p:nvPr>
            <p:ph type="body"/>
          </p:nvPr>
        </p:nvSpPr>
        <p:spPr>
          <a:xfrm>
            <a:off x="685800" y="4400640"/>
            <a:ext cx="5486040" cy="3600000"/>
          </a:xfrm>
          <a:prstGeom prst="rect">
            <a:avLst/>
          </a:prstGeom>
        </p:spPr>
        <p:txBody>
          <a:bodyPr/>
          <a:p>
            <a:pPr>
              <a:lnSpc>
                <a:spcPct val="100000"/>
              </a:lnSpc>
            </a:pPr>
            <a:r>
              <a:rPr lang="en-PH" sz="1200" spc="-1" strike="noStrike">
                <a:solidFill>
                  <a:srgbClr val="000000"/>
                </a:solidFill>
                <a:uFill>
                  <a:solidFill>
                    <a:srgbClr val="ffffff"/>
                  </a:solidFill>
                </a:uFill>
                <a:latin typeface="Calibri"/>
                <a:ea typeface="Calibri"/>
              </a:rPr>
              <a:t>The Institute is in its early stage of implementing its Comprehensive Solid Waste Management Program yet aggressive in its mission of conserving, preserving, and rehabilitating the environment to the extent of its premise.</a:t>
            </a:r>
            <a:endParaRPr lang="en-PH" sz="2000" spc="-1" strike="noStrike">
              <a:solidFill>
                <a:srgbClr val="000000"/>
              </a:solidFill>
              <a:uFill>
                <a:solidFill>
                  <a:srgbClr val="ffffff"/>
                </a:solidFill>
              </a:uFill>
              <a:latin typeface="Arial"/>
            </a:endParaRPr>
          </a:p>
        </p:txBody>
      </p:sp>
      <p:sp>
        <p:nvSpPr>
          <p:cNvPr id="254" name="TextShape 2"/>
          <p:cNvSpPr txBox="1"/>
          <p:nvPr/>
        </p:nvSpPr>
        <p:spPr>
          <a:xfrm>
            <a:off x="3884760" y="8685360"/>
            <a:ext cx="2971440" cy="458280"/>
          </a:xfrm>
          <a:prstGeom prst="rect">
            <a:avLst/>
          </a:prstGeom>
          <a:noFill/>
          <a:ln>
            <a:noFill/>
          </a:ln>
        </p:spPr>
        <p:txBody>
          <a:bodyPr anchor="b"/>
          <a:p>
            <a:pPr algn="r">
              <a:lnSpc>
                <a:spcPct val="100000"/>
              </a:lnSpc>
            </a:pPr>
            <a:fld id="{593D599D-B092-40FF-9694-B38F5A2A8A24}"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5" name="PlaceHolder 1"/>
          <p:cNvSpPr>
            <a:spLocks noGrp="1"/>
          </p:cNvSpPr>
          <p:nvPr>
            <p:ph type="body"/>
          </p:nvPr>
        </p:nvSpPr>
        <p:spPr>
          <a:xfrm>
            <a:off x="685800" y="4400640"/>
            <a:ext cx="5486040" cy="3600000"/>
          </a:xfrm>
          <a:prstGeom prst="rect">
            <a:avLst/>
          </a:prstGeom>
        </p:spPr>
        <p:txBody>
          <a:bodyPr/>
          <a:p>
            <a:pPr>
              <a:lnSpc>
                <a:spcPct val="100000"/>
              </a:lnSpc>
            </a:pPr>
            <a:r>
              <a:rPr lang="en-PH" sz="1200" spc="-1" strike="noStrike">
                <a:solidFill>
                  <a:srgbClr val="000000"/>
                </a:solidFill>
                <a:uFill>
                  <a:solidFill>
                    <a:srgbClr val="ffffff"/>
                  </a:solidFill>
                </a:uFill>
                <a:latin typeface="Calibri"/>
                <a:ea typeface="Calibri"/>
              </a:rPr>
              <a:t>The Institute is in its early stage of implementing its Comprehensive Solid Waste Management Program yet aggressive in its mission of conserving, preserving, and rehabilitating the environment to the extent of its premise.</a:t>
            </a:r>
            <a:endParaRPr lang="en-PH" sz="2000" spc="-1" strike="noStrike">
              <a:solidFill>
                <a:srgbClr val="000000"/>
              </a:solidFill>
              <a:uFill>
                <a:solidFill>
                  <a:srgbClr val="ffffff"/>
                </a:solidFill>
              </a:uFill>
              <a:latin typeface="Arial"/>
            </a:endParaRPr>
          </a:p>
        </p:txBody>
      </p:sp>
      <p:sp>
        <p:nvSpPr>
          <p:cNvPr id="256" name="TextShape 2"/>
          <p:cNvSpPr txBox="1"/>
          <p:nvPr/>
        </p:nvSpPr>
        <p:spPr>
          <a:xfrm>
            <a:off x="3884760" y="8685360"/>
            <a:ext cx="2971440" cy="458280"/>
          </a:xfrm>
          <a:prstGeom prst="rect">
            <a:avLst/>
          </a:prstGeom>
          <a:noFill/>
          <a:ln>
            <a:noFill/>
          </a:ln>
        </p:spPr>
        <p:txBody>
          <a:bodyPr anchor="b"/>
          <a:p>
            <a:pPr algn="r">
              <a:lnSpc>
                <a:spcPct val="100000"/>
              </a:lnSpc>
            </a:pPr>
            <a:fld id="{1A450F81-7F87-4EB4-B5FF-340834FAFCB7}" type="slidenum">
              <a:rPr lang="en-PH" sz="1200" spc="-1" strike="noStrike">
                <a:solidFill>
                  <a:srgbClr val="000000"/>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notes>
</file>

<file path=ppt/notesSlides/notesSlide3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7" name="PlaceHolder 1"/>
          <p:cNvSpPr>
            <a:spLocks noGrp="1"/>
          </p:cNvSpPr>
          <p:nvPr>
            <p:ph type="body"/>
          </p:nvPr>
        </p:nvSpPr>
        <p:spPr>
          <a:xfrm>
            <a:off x="685800" y="4400640"/>
            <a:ext cx="5486040" cy="3600000"/>
          </a:xfrm>
          <a:prstGeom prst="rect">
            <a:avLst/>
          </a:prstGeom>
        </p:spPr>
        <p:txBody>
          <a:bodyPr tIns="91440" bIns="91440"/>
          <a:p>
            <a:pPr>
              <a:lnSpc>
                <a:spcPct val="100000"/>
              </a:lnSpc>
            </a:pPr>
            <a:r>
              <a:rPr lang="en-PH" sz="1200" spc="-1" strike="noStrike">
                <a:solidFill>
                  <a:srgbClr val="000000"/>
                </a:solidFill>
                <a:uFill>
                  <a:solidFill>
                    <a:srgbClr val="ffffff"/>
                  </a:solidFill>
                </a:uFill>
                <a:latin typeface="Calibri"/>
                <a:ea typeface="Calibri"/>
              </a:rPr>
              <a:t>Article IV: Definition of Terms</a:t>
            </a:r>
            <a:endParaRPr lang="en-PH" sz="2000" spc="-1" strike="noStrike">
              <a:solidFill>
                <a:srgbClr val="000000"/>
              </a:solidFill>
              <a:uFill>
                <a:solidFill>
                  <a:srgbClr val="ffffff"/>
                </a:solidFill>
              </a:uFill>
              <a:latin typeface="Arial"/>
            </a:endParaRPr>
          </a:p>
        </p:txBody>
      </p:sp>
    </p:spTree>
  </p:cSld>
</p:notes>
</file>

<file path=ppt/notesSlides/notesSlide4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8" name="PlaceHolder 1"/>
          <p:cNvSpPr>
            <a:spLocks noGrp="1"/>
          </p:cNvSpPr>
          <p:nvPr>
            <p:ph type="body"/>
          </p:nvPr>
        </p:nvSpPr>
        <p:spPr>
          <a:xfrm>
            <a:off x="685800" y="4400640"/>
            <a:ext cx="5486040" cy="3600000"/>
          </a:xfrm>
          <a:prstGeom prst="rect">
            <a:avLst/>
          </a:prstGeom>
        </p:spPr>
        <p:txBody>
          <a:bodyPr tIns="91440" bIns="91440"/>
          <a:p>
            <a:pPr>
              <a:lnSpc>
                <a:spcPct val="100000"/>
              </a:lnSpc>
            </a:pPr>
            <a:r>
              <a:rPr lang="en-PH" sz="1200" spc="-1" strike="noStrike">
                <a:solidFill>
                  <a:srgbClr val="000000"/>
                </a:solidFill>
                <a:uFill>
                  <a:solidFill>
                    <a:srgbClr val="ffffff"/>
                  </a:solidFill>
                </a:uFill>
                <a:latin typeface="Calibri"/>
                <a:ea typeface="Calibri"/>
              </a:rPr>
              <a:t>VII: Facilities and Equipments     VIII: Monitoring and Evaluation     IX: Enforcement     X: Merit and Demerit     XI: Effectivity</a:t>
            </a:r>
            <a:endParaRPr lang="en-PH" sz="2000" spc="-1" strike="noStrike">
              <a:solidFill>
                <a:srgbClr val="000000"/>
              </a:solidFill>
              <a:uFill>
                <a:solidFill>
                  <a:srgbClr val="ffffff"/>
                </a:solidFill>
              </a:uFill>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27" name="PlaceHolder 2"/>
          <p:cNvSpPr>
            <a:spLocks noGrp="1"/>
          </p:cNvSpPr>
          <p:nvPr>
            <p:ph type="body"/>
          </p:nvPr>
        </p:nvSpPr>
        <p:spPr>
          <a:xfrm>
            <a:off x="838080" y="182556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28" name="PlaceHolder 3"/>
          <p:cNvSpPr>
            <a:spLocks noGrp="1"/>
          </p:cNvSpPr>
          <p:nvPr>
            <p:ph type="body"/>
          </p:nvPr>
        </p:nvSpPr>
        <p:spPr>
          <a:xfrm>
            <a:off x="838080" y="409824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30"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31"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32" name="PlaceHolder 4"/>
          <p:cNvSpPr>
            <a:spLocks noGrp="1"/>
          </p:cNvSpPr>
          <p:nvPr>
            <p:ph type="body"/>
          </p:nvPr>
        </p:nvSpPr>
        <p:spPr>
          <a:xfrm>
            <a:off x="622620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33" name="PlaceHolder 5"/>
          <p:cNvSpPr>
            <a:spLocks noGrp="1"/>
          </p:cNvSpPr>
          <p:nvPr>
            <p:ph type="body"/>
          </p:nvPr>
        </p:nvSpPr>
        <p:spPr>
          <a:xfrm>
            <a:off x="83808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35" name="PlaceHolder 2"/>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36" name="PlaceHolder 3"/>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pic>
        <p:nvPicPr>
          <p:cNvPr id="37" name="" descr=""/>
          <p:cNvPicPr/>
          <p:nvPr/>
        </p:nvPicPr>
        <p:blipFill>
          <a:blip r:embed="rId2"/>
          <a:stretch/>
        </p:blipFill>
        <p:spPr>
          <a:xfrm>
            <a:off x="3368880" y="1825560"/>
            <a:ext cx="5452920" cy="4350960"/>
          </a:xfrm>
          <a:prstGeom prst="rect">
            <a:avLst/>
          </a:prstGeom>
          <a:ln>
            <a:noFill/>
          </a:ln>
        </p:spPr>
      </p:pic>
      <p:pic>
        <p:nvPicPr>
          <p:cNvPr id="38" name="" descr=""/>
          <p:cNvPicPr/>
          <p:nvPr/>
        </p:nvPicPr>
        <p:blipFill>
          <a:blip r:embed="rId3"/>
          <a:stretch/>
        </p:blipFill>
        <p:spPr>
          <a:xfrm>
            <a:off x="3368880" y="1825560"/>
            <a:ext cx="5452920" cy="435096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45" name="PlaceHolder 2"/>
          <p:cNvSpPr>
            <a:spLocks noGrp="1"/>
          </p:cNvSpPr>
          <p:nvPr>
            <p:ph type="subTitle"/>
          </p:nvPr>
        </p:nvSpPr>
        <p:spPr>
          <a:xfrm>
            <a:off x="838080" y="1825560"/>
            <a:ext cx="10515240" cy="4350960"/>
          </a:xfrm>
          <a:prstGeom prst="rect">
            <a:avLst/>
          </a:prstGeom>
        </p:spPr>
        <p:txBody>
          <a:bodyPr lIns="0" rIns="0" tIns="0" bIns="0" anchor="ctr"/>
          <a:p>
            <a:pPr algn="ctr"/>
            <a:endParaRPr lang="en-PH" sz="3200" spc="-1" strike="noStrike">
              <a:solidFill>
                <a:srgbClr val="000000"/>
              </a:solidFill>
              <a:uFill>
                <a:solidFill>
                  <a:srgbClr val="ffffff"/>
                </a:solidFill>
              </a:u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47" name="PlaceHolder 2"/>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49" name="PlaceHolder 2"/>
          <p:cNvSpPr>
            <a:spLocks noGrp="1"/>
          </p:cNvSpPr>
          <p:nvPr>
            <p:ph type="body"/>
          </p:nvPr>
        </p:nvSpPr>
        <p:spPr>
          <a:xfrm>
            <a:off x="83808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50" name="PlaceHolder 3"/>
          <p:cNvSpPr>
            <a:spLocks noGrp="1"/>
          </p:cNvSpPr>
          <p:nvPr>
            <p:ph type="body"/>
          </p:nvPr>
        </p:nvSpPr>
        <p:spPr>
          <a:xfrm>
            <a:off x="622620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1"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2" name="PlaceHolder 1"/>
          <p:cNvSpPr>
            <a:spLocks noGrp="1"/>
          </p:cNvSpPr>
          <p:nvPr>
            <p:ph type="subTitle"/>
          </p:nvPr>
        </p:nvSpPr>
        <p:spPr>
          <a:xfrm>
            <a:off x="838080" y="365040"/>
            <a:ext cx="10515240" cy="6144120"/>
          </a:xfrm>
          <a:prstGeom prst="rect">
            <a:avLst/>
          </a:prstGeom>
        </p:spPr>
        <p:txBody>
          <a:bodyPr lIns="0" rIns="0" tIns="0" bIns="0" anchor="ctr"/>
          <a:p>
            <a:pPr algn="ctr"/>
            <a:endParaRPr lang="en-PH" sz="3200" spc="-1" strike="noStrike">
              <a:solidFill>
                <a:srgbClr val="000000"/>
              </a:solidFill>
              <a:uFill>
                <a:solidFill>
                  <a:srgbClr val="ffffff"/>
                </a:solidFill>
              </a:u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54"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55" name="PlaceHolder 3"/>
          <p:cNvSpPr>
            <a:spLocks noGrp="1"/>
          </p:cNvSpPr>
          <p:nvPr>
            <p:ph type="body"/>
          </p:nvPr>
        </p:nvSpPr>
        <p:spPr>
          <a:xfrm>
            <a:off x="83808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56" name="PlaceHolder 4"/>
          <p:cNvSpPr>
            <a:spLocks noGrp="1"/>
          </p:cNvSpPr>
          <p:nvPr>
            <p:ph type="body"/>
          </p:nvPr>
        </p:nvSpPr>
        <p:spPr>
          <a:xfrm>
            <a:off x="622620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6" name="PlaceHolder 2"/>
          <p:cNvSpPr>
            <a:spLocks noGrp="1"/>
          </p:cNvSpPr>
          <p:nvPr>
            <p:ph type="subTitle"/>
          </p:nvPr>
        </p:nvSpPr>
        <p:spPr>
          <a:xfrm>
            <a:off x="838080" y="1825560"/>
            <a:ext cx="10515240" cy="4350960"/>
          </a:xfrm>
          <a:prstGeom prst="rect">
            <a:avLst/>
          </a:prstGeom>
        </p:spPr>
        <p:txBody>
          <a:bodyPr lIns="0" rIns="0" tIns="0" bIns="0" anchor="ctr"/>
          <a:p>
            <a:pPr algn="ctr"/>
            <a:endParaRPr lang="en-PH" sz="3200" spc="-1" strike="noStrike">
              <a:solidFill>
                <a:srgbClr val="000000"/>
              </a:solidFill>
              <a:uFill>
                <a:solidFill>
                  <a:srgbClr val="ffffff"/>
                </a:solidFill>
              </a:u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58" name="PlaceHolder 2"/>
          <p:cNvSpPr>
            <a:spLocks noGrp="1"/>
          </p:cNvSpPr>
          <p:nvPr>
            <p:ph type="body"/>
          </p:nvPr>
        </p:nvSpPr>
        <p:spPr>
          <a:xfrm>
            <a:off x="83808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59"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60" name="PlaceHolder 4"/>
          <p:cNvSpPr>
            <a:spLocks noGrp="1"/>
          </p:cNvSpPr>
          <p:nvPr>
            <p:ph type="body"/>
          </p:nvPr>
        </p:nvSpPr>
        <p:spPr>
          <a:xfrm>
            <a:off x="622620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62"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63"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64" name="PlaceHolder 4"/>
          <p:cNvSpPr>
            <a:spLocks noGrp="1"/>
          </p:cNvSpPr>
          <p:nvPr>
            <p:ph type="body"/>
          </p:nvPr>
        </p:nvSpPr>
        <p:spPr>
          <a:xfrm>
            <a:off x="838080" y="409824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66" name="PlaceHolder 2"/>
          <p:cNvSpPr>
            <a:spLocks noGrp="1"/>
          </p:cNvSpPr>
          <p:nvPr>
            <p:ph type="body"/>
          </p:nvPr>
        </p:nvSpPr>
        <p:spPr>
          <a:xfrm>
            <a:off x="838080" y="182556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67" name="PlaceHolder 3"/>
          <p:cNvSpPr>
            <a:spLocks noGrp="1"/>
          </p:cNvSpPr>
          <p:nvPr>
            <p:ph type="body"/>
          </p:nvPr>
        </p:nvSpPr>
        <p:spPr>
          <a:xfrm>
            <a:off x="838080" y="409824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69"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70"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71" name="PlaceHolder 4"/>
          <p:cNvSpPr>
            <a:spLocks noGrp="1"/>
          </p:cNvSpPr>
          <p:nvPr>
            <p:ph type="body"/>
          </p:nvPr>
        </p:nvSpPr>
        <p:spPr>
          <a:xfrm>
            <a:off x="622620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72" name="PlaceHolder 5"/>
          <p:cNvSpPr>
            <a:spLocks noGrp="1"/>
          </p:cNvSpPr>
          <p:nvPr>
            <p:ph type="body"/>
          </p:nvPr>
        </p:nvSpPr>
        <p:spPr>
          <a:xfrm>
            <a:off x="83808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74" name="PlaceHolder 2"/>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75" name="PlaceHolder 3"/>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pic>
        <p:nvPicPr>
          <p:cNvPr id="76" name="" descr=""/>
          <p:cNvPicPr/>
          <p:nvPr/>
        </p:nvPicPr>
        <p:blipFill>
          <a:blip r:embed="rId2"/>
          <a:stretch/>
        </p:blipFill>
        <p:spPr>
          <a:xfrm>
            <a:off x="3368880" y="1825560"/>
            <a:ext cx="5452920" cy="4350960"/>
          </a:xfrm>
          <a:prstGeom prst="rect">
            <a:avLst/>
          </a:prstGeom>
          <a:ln>
            <a:noFill/>
          </a:ln>
        </p:spPr>
      </p:pic>
      <p:pic>
        <p:nvPicPr>
          <p:cNvPr id="77" name="" descr=""/>
          <p:cNvPicPr/>
          <p:nvPr/>
        </p:nvPicPr>
        <p:blipFill>
          <a:blip r:embed="rId3"/>
          <a:stretch/>
        </p:blipFill>
        <p:spPr>
          <a:xfrm>
            <a:off x="3368880" y="1825560"/>
            <a:ext cx="5452920" cy="435096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83"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84" name="PlaceHolder 2"/>
          <p:cNvSpPr>
            <a:spLocks noGrp="1"/>
          </p:cNvSpPr>
          <p:nvPr>
            <p:ph type="subTitle"/>
          </p:nvPr>
        </p:nvSpPr>
        <p:spPr>
          <a:xfrm>
            <a:off x="838080" y="1825560"/>
            <a:ext cx="10515240" cy="4350960"/>
          </a:xfrm>
          <a:prstGeom prst="rect">
            <a:avLst/>
          </a:prstGeom>
        </p:spPr>
        <p:txBody>
          <a:bodyPr lIns="0" rIns="0" tIns="0" bIns="0" anchor="ctr"/>
          <a:p>
            <a:pPr algn="ctr"/>
            <a:endParaRPr lang="en-PH" sz="3200" spc="-1" strike="noStrike">
              <a:solidFill>
                <a:srgbClr val="000000"/>
              </a:solidFill>
              <a:uFill>
                <a:solidFill>
                  <a:srgbClr val="ffffff"/>
                </a:solidFill>
              </a:uFill>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86" name="PlaceHolder 2"/>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88" name="PlaceHolder 2"/>
          <p:cNvSpPr>
            <a:spLocks noGrp="1"/>
          </p:cNvSpPr>
          <p:nvPr>
            <p:ph type="body"/>
          </p:nvPr>
        </p:nvSpPr>
        <p:spPr>
          <a:xfrm>
            <a:off x="83808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89" name="PlaceHolder 3"/>
          <p:cNvSpPr>
            <a:spLocks noGrp="1"/>
          </p:cNvSpPr>
          <p:nvPr>
            <p:ph type="body"/>
          </p:nvPr>
        </p:nvSpPr>
        <p:spPr>
          <a:xfrm>
            <a:off x="622620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0"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8" name="PlaceHolder 2"/>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91" name="PlaceHolder 1"/>
          <p:cNvSpPr>
            <a:spLocks noGrp="1"/>
          </p:cNvSpPr>
          <p:nvPr>
            <p:ph type="subTitle"/>
          </p:nvPr>
        </p:nvSpPr>
        <p:spPr>
          <a:xfrm>
            <a:off x="838080" y="365040"/>
            <a:ext cx="10515240" cy="6144120"/>
          </a:xfrm>
          <a:prstGeom prst="rect">
            <a:avLst/>
          </a:prstGeom>
        </p:spPr>
        <p:txBody>
          <a:bodyPr lIns="0" rIns="0" tIns="0" bIns="0" anchor="ctr"/>
          <a:p>
            <a:pPr algn="ctr"/>
            <a:endParaRPr lang="en-PH" sz="3200" spc="-1" strike="noStrike">
              <a:solidFill>
                <a:srgbClr val="000000"/>
              </a:solidFill>
              <a:uFill>
                <a:solidFill>
                  <a:srgbClr val="ffffff"/>
                </a:solidFill>
              </a:uFill>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93"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94" name="PlaceHolder 3"/>
          <p:cNvSpPr>
            <a:spLocks noGrp="1"/>
          </p:cNvSpPr>
          <p:nvPr>
            <p:ph type="body"/>
          </p:nvPr>
        </p:nvSpPr>
        <p:spPr>
          <a:xfrm>
            <a:off x="83808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95" name="PlaceHolder 4"/>
          <p:cNvSpPr>
            <a:spLocks noGrp="1"/>
          </p:cNvSpPr>
          <p:nvPr>
            <p:ph type="body"/>
          </p:nvPr>
        </p:nvSpPr>
        <p:spPr>
          <a:xfrm>
            <a:off x="622620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97" name="PlaceHolder 2"/>
          <p:cNvSpPr>
            <a:spLocks noGrp="1"/>
          </p:cNvSpPr>
          <p:nvPr>
            <p:ph type="body"/>
          </p:nvPr>
        </p:nvSpPr>
        <p:spPr>
          <a:xfrm>
            <a:off x="83808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98"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99" name="PlaceHolder 4"/>
          <p:cNvSpPr>
            <a:spLocks noGrp="1"/>
          </p:cNvSpPr>
          <p:nvPr>
            <p:ph type="body"/>
          </p:nvPr>
        </p:nvSpPr>
        <p:spPr>
          <a:xfrm>
            <a:off x="622620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01"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02"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03" name="PlaceHolder 4"/>
          <p:cNvSpPr>
            <a:spLocks noGrp="1"/>
          </p:cNvSpPr>
          <p:nvPr>
            <p:ph type="body"/>
          </p:nvPr>
        </p:nvSpPr>
        <p:spPr>
          <a:xfrm>
            <a:off x="838080" y="409824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05" name="PlaceHolder 2"/>
          <p:cNvSpPr>
            <a:spLocks noGrp="1"/>
          </p:cNvSpPr>
          <p:nvPr>
            <p:ph type="body"/>
          </p:nvPr>
        </p:nvSpPr>
        <p:spPr>
          <a:xfrm>
            <a:off x="838080" y="182556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06" name="PlaceHolder 3"/>
          <p:cNvSpPr>
            <a:spLocks noGrp="1"/>
          </p:cNvSpPr>
          <p:nvPr>
            <p:ph type="body"/>
          </p:nvPr>
        </p:nvSpPr>
        <p:spPr>
          <a:xfrm>
            <a:off x="838080" y="409824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08"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09"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10" name="PlaceHolder 4"/>
          <p:cNvSpPr>
            <a:spLocks noGrp="1"/>
          </p:cNvSpPr>
          <p:nvPr>
            <p:ph type="body"/>
          </p:nvPr>
        </p:nvSpPr>
        <p:spPr>
          <a:xfrm>
            <a:off x="622620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11" name="PlaceHolder 5"/>
          <p:cNvSpPr>
            <a:spLocks noGrp="1"/>
          </p:cNvSpPr>
          <p:nvPr>
            <p:ph type="body"/>
          </p:nvPr>
        </p:nvSpPr>
        <p:spPr>
          <a:xfrm>
            <a:off x="83808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13" name="PlaceHolder 2"/>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14" name="PlaceHolder 3"/>
          <p:cNvSpPr>
            <a:spLocks noGrp="1"/>
          </p:cNvSpPr>
          <p:nvPr>
            <p:ph type="body"/>
          </p:nvPr>
        </p:nvSpPr>
        <p:spPr>
          <a:xfrm>
            <a:off x="838080" y="1825560"/>
            <a:ext cx="1051524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pic>
        <p:nvPicPr>
          <p:cNvPr id="115" name="" descr=""/>
          <p:cNvPicPr/>
          <p:nvPr/>
        </p:nvPicPr>
        <p:blipFill>
          <a:blip r:embed="rId2"/>
          <a:stretch/>
        </p:blipFill>
        <p:spPr>
          <a:xfrm>
            <a:off x="3368880" y="1825560"/>
            <a:ext cx="5452920" cy="4350960"/>
          </a:xfrm>
          <a:prstGeom prst="rect">
            <a:avLst/>
          </a:prstGeom>
          <a:ln>
            <a:noFill/>
          </a:ln>
        </p:spPr>
      </p:pic>
      <p:pic>
        <p:nvPicPr>
          <p:cNvPr id="116" name="" descr=""/>
          <p:cNvPicPr/>
          <p:nvPr/>
        </p:nvPicPr>
        <p:blipFill>
          <a:blip r:embed="rId3"/>
          <a:stretch/>
        </p:blipFill>
        <p:spPr>
          <a:xfrm>
            <a:off x="3368880" y="1825560"/>
            <a:ext cx="5452920" cy="4350960"/>
          </a:xfrm>
          <a:prstGeom prst="rect">
            <a:avLst/>
          </a:prstGeom>
          <a:ln>
            <a:noFill/>
          </a:ln>
        </p:spPr>
      </p:pic>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0" name="PlaceHolder 2"/>
          <p:cNvSpPr>
            <a:spLocks noGrp="1"/>
          </p:cNvSpPr>
          <p:nvPr>
            <p:ph type="body"/>
          </p:nvPr>
        </p:nvSpPr>
        <p:spPr>
          <a:xfrm>
            <a:off x="83808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1" name="PlaceHolder 3"/>
          <p:cNvSpPr>
            <a:spLocks noGrp="1"/>
          </p:cNvSpPr>
          <p:nvPr>
            <p:ph type="body"/>
          </p:nvPr>
        </p:nvSpPr>
        <p:spPr>
          <a:xfrm>
            <a:off x="622620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838080" y="365040"/>
            <a:ext cx="10515240" cy="6144120"/>
          </a:xfrm>
          <a:prstGeom prst="rect">
            <a:avLst/>
          </a:prstGeom>
        </p:spPr>
        <p:txBody>
          <a:bodyPr lIns="0" rIns="0" tIns="0" bIns="0" anchor="ctr"/>
          <a:p>
            <a:pPr algn="ctr"/>
            <a:endParaRPr lang="en-PH"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5"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6" name="PlaceHolder 3"/>
          <p:cNvSpPr>
            <a:spLocks noGrp="1"/>
          </p:cNvSpPr>
          <p:nvPr>
            <p:ph type="body"/>
          </p:nvPr>
        </p:nvSpPr>
        <p:spPr>
          <a:xfrm>
            <a:off x="83808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17" name="PlaceHolder 4"/>
          <p:cNvSpPr>
            <a:spLocks noGrp="1"/>
          </p:cNvSpPr>
          <p:nvPr>
            <p:ph type="body"/>
          </p:nvPr>
        </p:nvSpPr>
        <p:spPr>
          <a:xfrm>
            <a:off x="622620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19" name="PlaceHolder 2"/>
          <p:cNvSpPr>
            <a:spLocks noGrp="1"/>
          </p:cNvSpPr>
          <p:nvPr>
            <p:ph type="body"/>
          </p:nvPr>
        </p:nvSpPr>
        <p:spPr>
          <a:xfrm>
            <a:off x="838080" y="1825560"/>
            <a:ext cx="5131080" cy="435096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20"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21" name="PlaceHolder 4"/>
          <p:cNvSpPr>
            <a:spLocks noGrp="1"/>
          </p:cNvSpPr>
          <p:nvPr>
            <p:ph type="body"/>
          </p:nvPr>
        </p:nvSpPr>
        <p:spPr>
          <a:xfrm>
            <a:off x="6226200" y="409824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838080" y="365040"/>
            <a:ext cx="10515240" cy="1325160"/>
          </a:xfrm>
          <a:prstGeom prst="rect">
            <a:avLst/>
          </a:prstGeom>
        </p:spPr>
        <p:txBody>
          <a:bodyPr lIns="0" rIns="0" tIns="0" bIns="0" anchor="ctr"/>
          <a:p>
            <a:endParaRPr lang="en-PH" sz="1400" spc="-1" strike="noStrike">
              <a:solidFill>
                <a:srgbClr val="000000"/>
              </a:solidFill>
              <a:uFill>
                <a:solidFill>
                  <a:srgbClr val="ffffff"/>
                </a:solidFill>
              </a:uFill>
              <a:latin typeface="Arial"/>
            </a:endParaRPr>
          </a:p>
        </p:txBody>
      </p:sp>
      <p:sp>
        <p:nvSpPr>
          <p:cNvPr id="23" name="PlaceHolder 2"/>
          <p:cNvSpPr>
            <a:spLocks noGrp="1"/>
          </p:cNvSpPr>
          <p:nvPr>
            <p:ph type="body"/>
          </p:nvPr>
        </p:nvSpPr>
        <p:spPr>
          <a:xfrm>
            <a:off x="83808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24" name="PlaceHolder 3"/>
          <p:cNvSpPr>
            <a:spLocks noGrp="1"/>
          </p:cNvSpPr>
          <p:nvPr>
            <p:ph type="body"/>
          </p:nvPr>
        </p:nvSpPr>
        <p:spPr>
          <a:xfrm>
            <a:off x="6226200" y="1825560"/>
            <a:ext cx="513108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
        <p:nvSpPr>
          <p:cNvPr id="25" name="PlaceHolder 4"/>
          <p:cNvSpPr>
            <a:spLocks noGrp="1"/>
          </p:cNvSpPr>
          <p:nvPr>
            <p:ph type="body"/>
          </p:nvPr>
        </p:nvSpPr>
        <p:spPr>
          <a:xfrm>
            <a:off x="838080" y="4098240"/>
            <a:ext cx="10515240" cy="2075040"/>
          </a:xfrm>
          <a:prstGeom prst="rect">
            <a:avLst/>
          </a:prstGeom>
        </p:spPr>
        <p:txBody>
          <a:bodyPr lIns="0" rIns="0" tIns="0" bIns="0"/>
          <a:p>
            <a:endParaRPr lang="en-PH" sz="1400" spc="-1" strike="noStrike">
              <a:solidFill>
                <a:srgbClr val="000000"/>
              </a:solidFill>
              <a:uFill>
                <a:solidFill>
                  <a:srgbClr val="ffffff"/>
                </a:solidFill>
              </a:u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jpe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1523880" y="1122480"/>
            <a:ext cx="9143640" cy="2387160"/>
          </a:xfrm>
          <a:prstGeom prst="rect">
            <a:avLst/>
          </a:prstGeom>
        </p:spPr>
        <p:txBody>
          <a:bodyPr tIns="91440" bIns="91440" anchor="b"/>
          <a:p>
            <a:endParaRPr lang="en-PH" sz="1400" spc="-1" strike="noStrike">
              <a:solidFill>
                <a:srgbClr val="000000"/>
              </a:solidFill>
              <a:uFill>
                <a:solidFill>
                  <a:srgbClr val="ffffff"/>
                </a:solidFill>
              </a:uFill>
              <a:latin typeface="Arial"/>
            </a:endParaRPr>
          </a:p>
        </p:txBody>
      </p:sp>
      <p:sp>
        <p:nvSpPr>
          <p:cNvPr id="1" name="PlaceHolder 2"/>
          <p:cNvSpPr>
            <a:spLocks noGrp="1"/>
          </p:cNvSpPr>
          <p:nvPr>
            <p:ph type="dt"/>
          </p:nvPr>
        </p:nvSpPr>
        <p:spPr>
          <a:xfrm>
            <a:off x="838080" y="6356520"/>
            <a:ext cx="2742840" cy="364680"/>
          </a:xfrm>
          <a:prstGeom prst="rect">
            <a:avLst/>
          </a:prstGeom>
        </p:spPr>
        <p:txBody>
          <a:bodyPr tIns="91440" bIns="91440" anchor="ctr"/>
          <a:p>
            <a:endParaRPr lang="en-PH" sz="2400" spc="-1" strike="noStrike">
              <a:solidFill>
                <a:srgbClr val="000000"/>
              </a:solidFill>
              <a:uFill>
                <a:solidFill>
                  <a:srgbClr val="ffffff"/>
                </a:solidFill>
              </a:uFill>
              <a:latin typeface="Times New Roman"/>
            </a:endParaRPr>
          </a:p>
        </p:txBody>
      </p:sp>
      <p:sp>
        <p:nvSpPr>
          <p:cNvPr id="2" name="PlaceHolder 3"/>
          <p:cNvSpPr>
            <a:spLocks noGrp="1"/>
          </p:cNvSpPr>
          <p:nvPr>
            <p:ph type="ftr"/>
          </p:nvPr>
        </p:nvSpPr>
        <p:spPr>
          <a:xfrm>
            <a:off x="4038480" y="6356520"/>
            <a:ext cx="4114440" cy="364680"/>
          </a:xfrm>
          <a:prstGeom prst="rect">
            <a:avLst/>
          </a:prstGeom>
        </p:spPr>
        <p:txBody>
          <a:bodyPr tIns="91440" bIns="91440" anchor="ctr"/>
          <a:p>
            <a:endParaRPr lang="en-PH" sz="2400" spc="-1" strike="noStrike">
              <a:solidFill>
                <a:srgbClr val="000000"/>
              </a:solidFill>
              <a:uFill>
                <a:solidFill>
                  <a:srgbClr val="ffffff"/>
                </a:solidFill>
              </a:uFill>
              <a:latin typeface="Times New Roman"/>
            </a:endParaRPr>
          </a:p>
        </p:txBody>
      </p:sp>
      <p:sp>
        <p:nvSpPr>
          <p:cNvPr id="3" name="PlaceHolder 4"/>
          <p:cNvSpPr>
            <a:spLocks noGrp="1"/>
          </p:cNvSpPr>
          <p:nvPr>
            <p:ph type="sldNum"/>
          </p:nvPr>
        </p:nvSpPr>
        <p:spPr>
          <a:xfrm>
            <a:off x="8610480" y="6356520"/>
            <a:ext cx="2742840" cy="364680"/>
          </a:xfrm>
          <a:prstGeom prst="rect">
            <a:avLst/>
          </a:prstGeom>
        </p:spPr>
        <p:txBody>
          <a:bodyPr anchor="ctr"/>
          <a:p>
            <a:pPr algn="r">
              <a:lnSpc>
                <a:spcPct val="100000"/>
              </a:lnSpc>
            </a:pPr>
            <a:fld id="{63128413-FAD8-4B3A-B6A0-F17EE56EF8CB}" type="slidenum">
              <a:rPr lang="en-PH" sz="1200" spc="-1" strike="noStrike">
                <a:solidFill>
                  <a:srgbClr val="888888"/>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
        <p:nvSpPr>
          <p:cNvPr id="4" name="PlaceHolder 5"/>
          <p:cNvSpPr>
            <a:spLocks noGrp="1"/>
          </p:cNvSpPr>
          <p:nvPr>
            <p:ph type="body"/>
          </p:nvPr>
        </p:nvSpPr>
        <p:spPr>
          <a:xfrm>
            <a:off x="609480" y="1604520"/>
            <a:ext cx="10972440" cy="3977280"/>
          </a:xfrm>
          <a:prstGeom prst="rect">
            <a:avLst/>
          </a:prstGeom>
        </p:spPr>
        <p:txBody>
          <a:bodyPr lIns="0" rIns="0" tIns="0" bIns="0"/>
          <a:p>
            <a:pPr marL="432000" indent="-324000">
              <a:buClr>
                <a:srgbClr val="000000"/>
              </a:buClr>
              <a:buSzPct val="45000"/>
              <a:buFont typeface="Wingdings" charset="2"/>
              <a:buChar char=""/>
            </a:pPr>
            <a:r>
              <a:rPr lang="en-PH" sz="1400" spc="-1" strike="noStrike">
                <a:solidFill>
                  <a:srgbClr val="000000"/>
                </a:solidFill>
                <a:uFill>
                  <a:solidFill>
                    <a:srgbClr val="ffffff"/>
                  </a:solidFill>
                </a:uFill>
                <a:latin typeface="Arial"/>
              </a:rPr>
              <a:t>Click to edit the outline text format</a:t>
            </a:r>
            <a:endParaRPr lang="en-PH" sz="14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en-PH" sz="1400" spc="-1" strike="noStrike">
                <a:solidFill>
                  <a:srgbClr val="000000"/>
                </a:solidFill>
                <a:uFill>
                  <a:solidFill>
                    <a:srgbClr val="ffffff"/>
                  </a:solidFill>
                </a:uFill>
                <a:latin typeface="Arial"/>
              </a:rPr>
              <a:t>Second Outline Level</a:t>
            </a:r>
            <a:endParaRPr lang="en-PH" sz="14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en-PH" sz="1400" spc="-1" strike="noStrike">
                <a:solidFill>
                  <a:srgbClr val="000000"/>
                </a:solidFill>
                <a:uFill>
                  <a:solidFill>
                    <a:srgbClr val="ffffff"/>
                  </a:solidFill>
                </a:uFill>
                <a:latin typeface="Arial"/>
              </a:rPr>
              <a:t>Third Outline Level</a:t>
            </a:r>
            <a:endParaRPr lang="en-PH" sz="1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en-PH" sz="1400" spc="-1" strike="noStrike">
                <a:solidFill>
                  <a:srgbClr val="000000"/>
                </a:solidFill>
                <a:uFill>
                  <a:solidFill>
                    <a:srgbClr val="ffffff"/>
                  </a:solidFill>
                </a:uFill>
                <a:latin typeface="Arial"/>
              </a:rPr>
              <a:t>Fourth Outline Level</a:t>
            </a:r>
            <a:endParaRPr lang="en-PH" sz="14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en-PH" sz="2000" spc="-1" strike="noStrike">
                <a:solidFill>
                  <a:srgbClr val="000000"/>
                </a:solidFill>
                <a:uFill>
                  <a:solidFill>
                    <a:srgbClr val="ffffff"/>
                  </a:solidFill>
                </a:uFill>
                <a:latin typeface="Arial"/>
              </a:rPr>
              <a:t>Fifth Outline Level</a:t>
            </a:r>
            <a:endParaRPr lang="en-PH"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en-PH" sz="2000" spc="-1" strike="noStrike">
                <a:solidFill>
                  <a:srgbClr val="000000"/>
                </a:solidFill>
                <a:uFill>
                  <a:solidFill>
                    <a:srgbClr val="ffffff"/>
                  </a:solidFill>
                </a:uFill>
                <a:latin typeface="Arial"/>
              </a:rPr>
              <a:t>Sixth Outline Level</a:t>
            </a:r>
            <a:endParaRPr lang="en-PH"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en-PH" sz="2000" spc="-1" strike="noStrike">
                <a:solidFill>
                  <a:srgbClr val="000000"/>
                </a:solidFill>
                <a:uFill>
                  <a:solidFill>
                    <a:srgbClr val="ffffff"/>
                  </a:solidFill>
                </a:uFill>
                <a:latin typeface="Arial"/>
              </a:rPr>
              <a:t>Seventh Outline Level</a:t>
            </a:r>
            <a:endParaRPr lang="en-PH"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838080" y="365040"/>
            <a:ext cx="10515240" cy="1325160"/>
          </a:xfrm>
          <a:prstGeom prst="rect">
            <a:avLst/>
          </a:prstGeom>
        </p:spPr>
        <p:txBody>
          <a:bodyPr tIns="91440" bIns="91440" anchor="ctr"/>
          <a:p>
            <a:endParaRPr lang="en-PH" sz="1400" spc="-1" strike="noStrike">
              <a:solidFill>
                <a:srgbClr val="000000"/>
              </a:solidFill>
              <a:uFill>
                <a:solidFill>
                  <a:srgbClr val="ffffff"/>
                </a:solidFill>
              </a:uFill>
              <a:latin typeface="Arial"/>
            </a:endParaRPr>
          </a:p>
        </p:txBody>
      </p:sp>
      <p:sp>
        <p:nvSpPr>
          <p:cNvPr id="40" name="PlaceHolder 2"/>
          <p:cNvSpPr>
            <a:spLocks noGrp="1"/>
          </p:cNvSpPr>
          <p:nvPr>
            <p:ph type="body"/>
          </p:nvPr>
        </p:nvSpPr>
        <p:spPr>
          <a:xfrm>
            <a:off x="838080" y="1825560"/>
            <a:ext cx="10515240" cy="4350960"/>
          </a:xfrm>
          <a:prstGeom prst="rect">
            <a:avLst/>
          </a:prstGeom>
        </p:spPr>
        <p:txBody>
          <a:bodyPr tIns="91440" bIns="91440"/>
          <a:p>
            <a:pPr marL="432000" indent="-324000">
              <a:buClr>
                <a:srgbClr val="000000"/>
              </a:buClr>
              <a:buSzPct val="45000"/>
              <a:buFont typeface="Wingdings" charset="2"/>
              <a:buChar char=""/>
            </a:pPr>
            <a:r>
              <a:rPr lang="en-PH" sz="2800" spc="-1" strike="noStrike">
                <a:solidFill>
                  <a:srgbClr val="000000"/>
                </a:solidFill>
                <a:uFill>
                  <a:solidFill>
                    <a:srgbClr val="ffffff"/>
                  </a:solidFill>
                </a:uFill>
                <a:latin typeface="Arial"/>
              </a:rPr>
              <a:t>Click to edit the outline text format</a:t>
            </a:r>
            <a:endParaRPr lang="en-PH" sz="28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en-PH" sz="2800" spc="-1" strike="noStrike">
                <a:solidFill>
                  <a:srgbClr val="000000"/>
                </a:solidFill>
                <a:uFill>
                  <a:solidFill>
                    <a:srgbClr val="ffffff"/>
                  </a:solidFill>
                </a:uFill>
                <a:latin typeface="Arial"/>
              </a:rPr>
              <a:t>Second Outline Level</a:t>
            </a:r>
            <a:endParaRPr lang="en-PH"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en-PH" sz="2800" spc="-1" strike="noStrike">
                <a:solidFill>
                  <a:srgbClr val="000000"/>
                </a:solidFill>
                <a:uFill>
                  <a:solidFill>
                    <a:srgbClr val="ffffff"/>
                  </a:solidFill>
                </a:uFill>
                <a:latin typeface="Arial"/>
              </a:rPr>
              <a:t>Third Outline Level</a:t>
            </a:r>
            <a:endParaRPr lang="en-PH" sz="28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en-PH" sz="2800" spc="-1" strike="noStrike">
                <a:solidFill>
                  <a:srgbClr val="000000"/>
                </a:solidFill>
                <a:uFill>
                  <a:solidFill>
                    <a:srgbClr val="ffffff"/>
                  </a:solidFill>
                </a:uFill>
                <a:latin typeface="Arial"/>
              </a:rPr>
              <a:t>Fourth Outline Level</a:t>
            </a:r>
            <a:endParaRPr lang="en-PH" sz="28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en-PH" sz="2800" spc="-1" strike="noStrike">
                <a:solidFill>
                  <a:srgbClr val="000000"/>
                </a:solidFill>
                <a:uFill>
                  <a:solidFill>
                    <a:srgbClr val="ffffff"/>
                  </a:solidFill>
                </a:uFill>
                <a:latin typeface="Arial"/>
              </a:rPr>
              <a:t>Fifth Outline Level</a:t>
            </a:r>
            <a:endParaRPr lang="en-PH" sz="28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en-PH" sz="2800" spc="-1" strike="noStrike">
                <a:solidFill>
                  <a:srgbClr val="000000"/>
                </a:solidFill>
                <a:uFill>
                  <a:solidFill>
                    <a:srgbClr val="ffffff"/>
                  </a:solidFill>
                </a:uFill>
                <a:latin typeface="Arial"/>
              </a:rPr>
              <a:t>Sixth Outline Level</a:t>
            </a:r>
            <a:endParaRPr lang="en-PH" sz="28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en-PH" sz="2800" spc="-1" strike="noStrike">
                <a:solidFill>
                  <a:srgbClr val="000000"/>
                </a:solidFill>
                <a:uFill>
                  <a:solidFill>
                    <a:srgbClr val="ffffff"/>
                  </a:solidFill>
                </a:uFill>
                <a:latin typeface="Arial"/>
              </a:rPr>
              <a:t>Seventh Outline Level</a:t>
            </a:r>
            <a:endParaRPr lang="en-PH" sz="2800" spc="-1" strike="noStrike">
              <a:solidFill>
                <a:srgbClr val="000000"/>
              </a:solidFill>
              <a:uFill>
                <a:solidFill>
                  <a:srgbClr val="ffffff"/>
                </a:solidFill>
              </a:uFill>
              <a:latin typeface="Arial"/>
            </a:endParaRPr>
          </a:p>
        </p:txBody>
      </p:sp>
      <p:sp>
        <p:nvSpPr>
          <p:cNvPr id="41" name="PlaceHolder 3"/>
          <p:cNvSpPr>
            <a:spLocks noGrp="1"/>
          </p:cNvSpPr>
          <p:nvPr>
            <p:ph type="dt"/>
          </p:nvPr>
        </p:nvSpPr>
        <p:spPr>
          <a:xfrm>
            <a:off x="838080" y="6356520"/>
            <a:ext cx="2742840" cy="364680"/>
          </a:xfrm>
          <a:prstGeom prst="rect">
            <a:avLst/>
          </a:prstGeom>
        </p:spPr>
        <p:txBody>
          <a:bodyPr tIns="91440" bIns="91440" anchor="ctr"/>
          <a:p>
            <a:endParaRPr lang="en-PH" sz="2400" spc="-1" strike="noStrike">
              <a:solidFill>
                <a:srgbClr val="000000"/>
              </a:solidFill>
              <a:uFill>
                <a:solidFill>
                  <a:srgbClr val="ffffff"/>
                </a:solidFill>
              </a:uFill>
              <a:latin typeface="Times New Roman"/>
            </a:endParaRPr>
          </a:p>
        </p:txBody>
      </p:sp>
      <p:sp>
        <p:nvSpPr>
          <p:cNvPr id="42" name="PlaceHolder 4"/>
          <p:cNvSpPr>
            <a:spLocks noGrp="1"/>
          </p:cNvSpPr>
          <p:nvPr>
            <p:ph type="ftr"/>
          </p:nvPr>
        </p:nvSpPr>
        <p:spPr>
          <a:xfrm>
            <a:off x="4038480" y="6356520"/>
            <a:ext cx="4114440" cy="364680"/>
          </a:xfrm>
          <a:prstGeom prst="rect">
            <a:avLst/>
          </a:prstGeom>
        </p:spPr>
        <p:txBody>
          <a:bodyPr tIns="91440" bIns="91440" anchor="ctr"/>
          <a:p>
            <a:endParaRPr lang="en-PH" sz="2400" spc="-1" strike="noStrike">
              <a:solidFill>
                <a:srgbClr val="000000"/>
              </a:solidFill>
              <a:uFill>
                <a:solidFill>
                  <a:srgbClr val="ffffff"/>
                </a:solidFill>
              </a:uFill>
              <a:latin typeface="Times New Roman"/>
            </a:endParaRPr>
          </a:p>
        </p:txBody>
      </p:sp>
      <p:sp>
        <p:nvSpPr>
          <p:cNvPr id="43" name="PlaceHolder 5"/>
          <p:cNvSpPr>
            <a:spLocks noGrp="1"/>
          </p:cNvSpPr>
          <p:nvPr>
            <p:ph type="sldNum"/>
          </p:nvPr>
        </p:nvSpPr>
        <p:spPr>
          <a:xfrm>
            <a:off x="8610480" y="6356520"/>
            <a:ext cx="2742840" cy="364680"/>
          </a:xfrm>
          <a:prstGeom prst="rect">
            <a:avLst/>
          </a:prstGeom>
        </p:spPr>
        <p:txBody>
          <a:bodyPr anchor="ctr"/>
          <a:p>
            <a:pPr algn="r">
              <a:lnSpc>
                <a:spcPct val="100000"/>
              </a:lnSpc>
            </a:pPr>
            <a:fld id="{96631292-86E2-48A5-B2CA-AB7B4F24CDA5}" type="slidenum">
              <a:rPr lang="en-PH" sz="1200" spc="-1" strike="noStrike">
                <a:solidFill>
                  <a:srgbClr val="888888"/>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78" name="PlaceHolder 1"/>
          <p:cNvSpPr>
            <a:spLocks noGrp="1"/>
          </p:cNvSpPr>
          <p:nvPr>
            <p:ph type="dt"/>
          </p:nvPr>
        </p:nvSpPr>
        <p:spPr>
          <a:xfrm>
            <a:off x="838080" y="6356520"/>
            <a:ext cx="2742840" cy="364680"/>
          </a:xfrm>
          <a:prstGeom prst="rect">
            <a:avLst/>
          </a:prstGeom>
        </p:spPr>
        <p:txBody>
          <a:bodyPr tIns="91440" bIns="91440" anchor="ctr"/>
          <a:p>
            <a:endParaRPr lang="en-PH" sz="2400" spc="-1" strike="noStrike">
              <a:solidFill>
                <a:srgbClr val="000000"/>
              </a:solidFill>
              <a:uFill>
                <a:solidFill>
                  <a:srgbClr val="ffffff"/>
                </a:solidFill>
              </a:uFill>
              <a:latin typeface="Times New Roman"/>
            </a:endParaRPr>
          </a:p>
        </p:txBody>
      </p:sp>
      <p:sp>
        <p:nvSpPr>
          <p:cNvPr id="79" name="PlaceHolder 2"/>
          <p:cNvSpPr>
            <a:spLocks noGrp="1"/>
          </p:cNvSpPr>
          <p:nvPr>
            <p:ph type="ftr"/>
          </p:nvPr>
        </p:nvSpPr>
        <p:spPr>
          <a:xfrm>
            <a:off x="4038480" y="6356520"/>
            <a:ext cx="4114440" cy="364680"/>
          </a:xfrm>
          <a:prstGeom prst="rect">
            <a:avLst/>
          </a:prstGeom>
        </p:spPr>
        <p:txBody>
          <a:bodyPr tIns="91440" bIns="91440" anchor="ctr"/>
          <a:p>
            <a:endParaRPr lang="en-PH" sz="2400" spc="-1" strike="noStrike">
              <a:solidFill>
                <a:srgbClr val="000000"/>
              </a:solidFill>
              <a:uFill>
                <a:solidFill>
                  <a:srgbClr val="ffffff"/>
                </a:solidFill>
              </a:uFill>
              <a:latin typeface="Times New Roman"/>
            </a:endParaRPr>
          </a:p>
        </p:txBody>
      </p:sp>
      <p:sp>
        <p:nvSpPr>
          <p:cNvPr id="80" name="PlaceHolder 3"/>
          <p:cNvSpPr>
            <a:spLocks noGrp="1"/>
          </p:cNvSpPr>
          <p:nvPr>
            <p:ph type="sldNum"/>
          </p:nvPr>
        </p:nvSpPr>
        <p:spPr>
          <a:xfrm>
            <a:off x="8610480" y="6356520"/>
            <a:ext cx="2742840" cy="364680"/>
          </a:xfrm>
          <a:prstGeom prst="rect">
            <a:avLst/>
          </a:prstGeom>
        </p:spPr>
        <p:txBody>
          <a:bodyPr anchor="ctr"/>
          <a:p>
            <a:pPr algn="r">
              <a:lnSpc>
                <a:spcPct val="100000"/>
              </a:lnSpc>
            </a:pPr>
            <a:fld id="{742218CF-BE83-4EDD-8CC1-32BBBFBE20D8}" type="slidenum">
              <a:rPr lang="en-PH" sz="1200" spc="-1" strike="noStrike">
                <a:solidFill>
                  <a:srgbClr val="888888"/>
                </a:solidFill>
                <a:uFill>
                  <a:solidFill>
                    <a:srgbClr val="ffffff"/>
                  </a:solidFill>
                </a:uFill>
                <a:latin typeface="Calibri"/>
                <a:ea typeface="Calibri"/>
              </a:rPr>
              <a:t>&lt;number&gt;</a:t>
            </a:fld>
            <a:endParaRPr lang="en-PH" sz="1400" spc="-1" strike="noStrike">
              <a:solidFill>
                <a:srgbClr val="000000"/>
              </a:solidFill>
              <a:uFill>
                <a:solidFill>
                  <a:srgbClr val="ffffff"/>
                </a:solidFill>
              </a:uFill>
              <a:latin typeface="Times New Roman"/>
            </a:endParaRPr>
          </a:p>
        </p:txBody>
      </p:sp>
      <p:sp>
        <p:nvSpPr>
          <p:cNvPr id="81" name="PlaceHolder 4"/>
          <p:cNvSpPr>
            <a:spLocks noGrp="1"/>
          </p:cNvSpPr>
          <p:nvPr>
            <p:ph type="title"/>
          </p:nvPr>
        </p:nvSpPr>
        <p:spPr>
          <a:xfrm>
            <a:off x="609480" y="273600"/>
            <a:ext cx="10972440" cy="1144800"/>
          </a:xfrm>
          <a:prstGeom prst="rect">
            <a:avLst/>
          </a:prstGeom>
        </p:spPr>
        <p:txBody>
          <a:bodyPr lIns="0" rIns="0" tIns="0" bIns="0" anchor="ctr"/>
          <a:p>
            <a:r>
              <a:rPr lang="en-PH" sz="1400" spc="-1" strike="noStrike">
                <a:solidFill>
                  <a:srgbClr val="000000"/>
                </a:solidFill>
                <a:uFill>
                  <a:solidFill>
                    <a:srgbClr val="ffffff"/>
                  </a:solidFill>
                </a:uFill>
                <a:latin typeface="Arial"/>
              </a:rPr>
              <a:t>Click to edit the title text format</a:t>
            </a:r>
            <a:endParaRPr lang="en-PH" sz="1400" spc="-1" strike="noStrike">
              <a:solidFill>
                <a:srgbClr val="000000"/>
              </a:solidFill>
              <a:uFill>
                <a:solidFill>
                  <a:srgbClr val="ffffff"/>
                </a:solidFill>
              </a:uFill>
              <a:latin typeface="Arial"/>
            </a:endParaRPr>
          </a:p>
        </p:txBody>
      </p:sp>
      <p:sp>
        <p:nvSpPr>
          <p:cNvPr id="82" name="PlaceHolder 5"/>
          <p:cNvSpPr>
            <a:spLocks noGrp="1"/>
          </p:cNvSpPr>
          <p:nvPr>
            <p:ph type="body"/>
          </p:nvPr>
        </p:nvSpPr>
        <p:spPr>
          <a:xfrm>
            <a:off x="609480" y="1604520"/>
            <a:ext cx="10972440" cy="3977280"/>
          </a:xfrm>
          <a:prstGeom prst="rect">
            <a:avLst/>
          </a:prstGeom>
        </p:spPr>
        <p:txBody>
          <a:bodyPr lIns="0" rIns="0" tIns="0" bIns="0"/>
          <a:p>
            <a:pPr marL="432000" indent="-324000">
              <a:buClr>
                <a:srgbClr val="000000"/>
              </a:buClr>
              <a:buSzPct val="45000"/>
              <a:buFont typeface="Wingdings" charset="2"/>
              <a:buChar char=""/>
            </a:pPr>
            <a:r>
              <a:rPr lang="en-PH" sz="1400" spc="-1" strike="noStrike">
                <a:solidFill>
                  <a:srgbClr val="000000"/>
                </a:solidFill>
                <a:uFill>
                  <a:solidFill>
                    <a:srgbClr val="ffffff"/>
                  </a:solidFill>
                </a:uFill>
                <a:latin typeface="Arial"/>
              </a:rPr>
              <a:t>Click to edit the outline text format</a:t>
            </a:r>
            <a:endParaRPr lang="en-PH" sz="14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en-PH" sz="1400" spc="-1" strike="noStrike">
                <a:solidFill>
                  <a:srgbClr val="000000"/>
                </a:solidFill>
                <a:uFill>
                  <a:solidFill>
                    <a:srgbClr val="ffffff"/>
                  </a:solidFill>
                </a:uFill>
                <a:latin typeface="Arial"/>
              </a:rPr>
              <a:t>Second Outline Level</a:t>
            </a:r>
            <a:endParaRPr lang="en-PH" sz="14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en-PH" sz="1400" spc="-1" strike="noStrike">
                <a:solidFill>
                  <a:srgbClr val="000000"/>
                </a:solidFill>
                <a:uFill>
                  <a:solidFill>
                    <a:srgbClr val="ffffff"/>
                  </a:solidFill>
                </a:uFill>
                <a:latin typeface="Arial"/>
              </a:rPr>
              <a:t>Third Outline Level</a:t>
            </a:r>
            <a:endParaRPr lang="en-PH" sz="1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en-PH" sz="1400" spc="-1" strike="noStrike">
                <a:solidFill>
                  <a:srgbClr val="000000"/>
                </a:solidFill>
                <a:uFill>
                  <a:solidFill>
                    <a:srgbClr val="ffffff"/>
                  </a:solidFill>
                </a:uFill>
                <a:latin typeface="Arial"/>
              </a:rPr>
              <a:t>Fourth Outline Level</a:t>
            </a:r>
            <a:endParaRPr lang="en-PH" sz="14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en-PH" sz="2000" spc="-1" strike="noStrike">
                <a:solidFill>
                  <a:srgbClr val="000000"/>
                </a:solidFill>
                <a:uFill>
                  <a:solidFill>
                    <a:srgbClr val="ffffff"/>
                  </a:solidFill>
                </a:uFill>
                <a:latin typeface="Arial"/>
              </a:rPr>
              <a:t>Fifth Outline Level</a:t>
            </a:r>
            <a:endParaRPr lang="en-PH"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en-PH" sz="2000" spc="-1" strike="noStrike">
                <a:solidFill>
                  <a:srgbClr val="000000"/>
                </a:solidFill>
                <a:uFill>
                  <a:solidFill>
                    <a:srgbClr val="ffffff"/>
                  </a:solidFill>
                </a:uFill>
                <a:latin typeface="Arial"/>
              </a:rPr>
              <a:t>Sixth Outline Level</a:t>
            </a:r>
            <a:endParaRPr lang="en-PH"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en-PH" sz="2000" spc="-1" strike="noStrike">
                <a:solidFill>
                  <a:srgbClr val="000000"/>
                </a:solidFill>
                <a:uFill>
                  <a:solidFill>
                    <a:srgbClr val="ffffff"/>
                  </a:solidFill>
                </a:uFill>
                <a:latin typeface="Arial"/>
              </a:rPr>
              <a:t>Seventh Outline Level</a:t>
            </a:r>
            <a:endParaRPr lang="en-PH"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image" Target="../media/image22.jpeg"/><Relationship Id="rId3" Type="http://schemas.openxmlformats.org/officeDocument/2006/relationships/image" Target="../media/image23.jpeg"/><Relationship Id="rId4"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image" Target="../media/image25.jpeg"/><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29.jpeg"/><Relationship Id="rId7" Type="http://schemas.openxmlformats.org/officeDocument/2006/relationships/image" Target="../media/image30.jpeg"/><Relationship Id="rId8" Type="http://schemas.openxmlformats.org/officeDocument/2006/relationships/slideLayout" Target="../slideLayouts/slideLayout25.xml"/><Relationship Id="rId9"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image" Target="../media/image33.jpeg"/><Relationship Id="rId3"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image" Target="../media/image35.jpeg"/><Relationship Id="rId3" Type="http://schemas.openxmlformats.org/officeDocument/2006/relationships/image" Target="../media/image36.jpeg"/><Relationship Id="rId4"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image" Target="../media/image12.jpeg"/><Relationship Id="rId3"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image" Target="../media/image38.jpeg"/><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slideLayout" Target="../slideLayouts/slideLayout13.xml"/><Relationship Id="rId6"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41.jpeg"/><Relationship Id="rId2" Type="http://schemas.openxmlformats.org/officeDocument/2006/relationships/image" Target="../media/image42.jpeg"/><Relationship Id="rId3" Type="http://schemas.openxmlformats.org/officeDocument/2006/relationships/slideLayout" Target="../slideLayouts/slideLayout13.xml"/><Relationship Id="rId4"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image" Target="../media/image44.jpeg"/><Relationship Id="rId2"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slideLayout" Target="../slideLayouts/slideLayout13.xml"/><Relationship Id="rId3"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46.jpeg"/><Relationship Id="rId2" Type="http://schemas.openxmlformats.org/officeDocument/2006/relationships/slideLayout" Target="../slideLayouts/slideLayout13.xml"/><Relationship Id="rId3"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47.jpeg"/><Relationship Id="rId2"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9.xml.rels><?xml version="1.0" encoding="UTF-8"?>
<Relationships xmlns="http://schemas.openxmlformats.org/package/2006/relationships"><Relationship Id="rId1" Type="http://schemas.openxmlformats.org/officeDocument/2006/relationships/image" Target="../media/image48.jpeg"/><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3.xml"/>
</Relationships>
</file>

<file path=ppt/slides/_rels/slide4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
</Relationships>
</file>

<file path=ppt/slides/_rels/slide42.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image" Target="../media/image50.jpe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p:cSld>
    <p:bg>
      <p:bgPr>
        <a:blipFill>
          <a:blip r:embed="rId1"/>
          <a:stretch>
            <a:fillRect/>
          </a:stretch>
        </a:blipFill>
      </p:bgPr>
    </p:bg>
    <p:spTree>
      <p:nvGrpSpPr>
        <p:cNvPr id="1" name=""/>
        <p:cNvGrpSpPr/>
        <p:nvPr/>
      </p:nvGrpSpPr>
      <p:grpSpPr>
        <a:xfrm>
          <a:off x="0" y="0"/>
          <a:ext cx="0" cy="0"/>
          <a:chOff x="0" y="0"/>
          <a:chExt cx="0" cy="0"/>
        </a:xfrm>
      </p:grpSpPr>
      <p:sp>
        <p:nvSpPr>
          <p:cNvPr id="122" name="TextShape 1"/>
          <p:cNvSpPr txBox="1"/>
          <p:nvPr/>
        </p:nvSpPr>
        <p:spPr>
          <a:xfrm>
            <a:off x="528480" y="1645200"/>
            <a:ext cx="11331360" cy="2756520"/>
          </a:xfrm>
          <a:prstGeom prst="rect">
            <a:avLst/>
          </a:prstGeom>
          <a:noFill/>
          <a:ln>
            <a:noFill/>
          </a:ln>
        </p:spPr>
        <p:txBody>
          <a:bodyPr anchor="b"/>
          <a:p>
            <a:pPr>
              <a:lnSpc>
                <a:spcPct val="90000"/>
              </a:lnSpc>
            </a:pPr>
            <a:r>
              <a:rPr lang="en-PH" sz="2800" spc="-1" strike="noStrike">
                <a:solidFill>
                  <a:srgbClr val="c00000"/>
                </a:solidFill>
                <a:uFill>
                  <a:solidFill>
                    <a:srgbClr val="ffffff"/>
                  </a:solidFill>
                </a:uFill>
                <a:latin typeface="Questrial"/>
                <a:ea typeface="Questrial"/>
              </a:rPr>
              <a:t>
</a:t>
            </a:r>
            <a:r>
              <a:rPr lang="en-PH" sz="2800" spc="-1" strike="noStrike">
                <a:solidFill>
                  <a:srgbClr val="c00000"/>
                </a:solidFill>
                <a:uFill>
                  <a:solidFill>
                    <a:srgbClr val="ffffff"/>
                  </a:solidFill>
                </a:uFill>
                <a:latin typeface="Questrial"/>
                <a:ea typeface="Questrial"/>
              </a:rPr>
              <a:t>
</a:t>
            </a:r>
            <a:r>
              <a:rPr b="1" lang="en-PH" sz="5300" spc="-1" strike="noStrike">
                <a:solidFill>
                  <a:srgbClr val="c00000"/>
                </a:solidFill>
                <a:uFill>
                  <a:solidFill>
                    <a:srgbClr val="ffffff"/>
                  </a:solidFill>
                </a:uFill>
                <a:latin typeface="Questrial"/>
                <a:ea typeface="Questrial"/>
              </a:rPr>
              <a:t>Sustainable and </a:t>
            </a:r>
            <a:r>
              <a:rPr b="1" lang="en-PH" sz="5300" spc="-1" strike="noStrike">
                <a:solidFill>
                  <a:srgbClr val="c00000"/>
                </a:solidFill>
                <a:uFill>
                  <a:solidFill>
                    <a:srgbClr val="ffffff"/>
                  </a:solidFill>
                </a:uFill>
                <a:latin typeface="Questrial"/>
                <a:ea typeface="Questrial"/>
              </a:rPr>
              <a:t>
</a:t>
            </a:r>
            <a:r>
              <a:rPr b="1" lang="en-PH" sz="5300" spc="-1" strike="noStrike">
                <a:solidFill>
                  <a:srgbClr val="c00000"/>
                </a:solidFill>
                <a:uFill>
                  <a:solidFill>
                    <a:srgbClr val="ffffff"/>
                  </a:solidFill>
                </a:uFill>
                <a:latin typeface="Questrial"/>
                <a:ea typeface="Questrial"/>
              </a:rPr>
              <a:t>Eco-friendly Initiatives</a:t>
            </a:r>
            <a:r>
              <a:rPr b="1" lang="en-PH" sz="4800" spc="-1" strike="noStrike">
                <a:solidFill>
                  <a:srgbClr val="c00000"/>
                </a:solidFill>
                <a:uFill>
                  <a:solidFill>
                    <a:srgbClr val="ffffff"/>
                  </a:solidFill>
                </a:uFill>
                <a:latin typeface="Questrial"/>
                <a:ea typeface="Questrial"/>
              </a:rPr>
              <a:t> of</a:t>
            </a:r>
            <a:r>
              <a:rPr b="1" lang="en-PH" sz="4800" spc="-1" strike="noStrike">
                <a:solidFill>
                  <a:srgbClr val="c00000"/>
                </a:solidFill>
                <a:uFill>
                  <a:solidFill>
                    <a:srgbClr val="ffffff"/>
                  </a:solidFill>
                </a:uFill>
                <a:latin typeface="Questrial"/>
                <a:ea typeface="Questrial"/>
              </a:rPr>
              <a:t>
</a:t>
            </a:r>
            <a:r>
              <a:rPr lang="en-PH" sz="3100" spc="-1" strike="noStrike">
                <a:solidFill>
                  <a:srgbClr val="c00000"/>
                </a:solidFill>
                <a:uFill>
                  <a:solidFill>
                    <a:srgbClr val="ffffff"/>
                  </a:solidFill>
                </a:uFill>
                <a:latin typeface="Questrial"/>
                <a:ea typeface="Questrial"/>
              </a:rPr>
              <a:t>MSU-Iligan Institute of Technology</a:t>
            </a:r>
            <a:endParaRPr lang="en-PH" sz="1400" spc="-1" strike="noStrike">
              <a:solidFill>
                <a:srgbClr val="000000"/>
              </a:solidFill>
              <a:uFill>
                <a:solidFill>
                  <a:srgbClr val="ffffff"/>
                </a:solidFill>
              </a:uFill>
              <a:latin typeface="Arial"/>
            </a:endParaRPr>
          </a:p>
        </p:txBody>
      </p:sp>
      <p:sp>
        <p:nvSpPr>
          <p:cNvPr id="123" name="CustomShape 2"/>
          <p:cNvSpPr/>
          <p:nvPr/>
        </p:nvSpPr>
        <p:spPr>
          <a:xfrm>
            <a:off x="7792920" y="5088600"/>
            <a:ext cx="4066560" cy="1459800"/>
          </a:xfrm>
          <a:prstGeom prst="roundRect">
            <a:avLst>
              <a:gd name="adj" fmla="val 50000"/>
            </a:avLst>
          </a:prstGeom>
          <a:solidFill>
            <a:srgbClr val="c00000"/>
          </a:solidFill>
          <a:ln>
            <a:noFill/>
          </a:ln>
        </p:spPr>
        <p:style>
          <a:lnRef idx="0"/>
          <a:fillRef idx="0"/>
          <a:effectRef idx="0"/>
          <a:fontRef idx="minor"/>
        </p:style>
      </p:sp>
      <p:sp>
        <p:nvSpPr>
          <p:cNvPr id="124" name="CustomShape 3"/>
          <p:cNvSpPr/>
          <p:nvPr/>
        </p:nvSpPr>
        <p:spPr>
          <a:xfrm>
            <a:off x="8014320" y="5250600"/>
            <a:ext cx="3712320" cy="1252440"/>
          </a:xfrm>
          <a:prstGeom prst="rect">
            <a:avLst/>
          </a:prstGeom>
          <a:noFill/>
          <a:ln>
            <a:noFill/>
          </a:ln>
        </p:spPr>
        <p:style>
          <a:lnRef idx="0"/>
          <a:fillRef idx="0"/>
          <a:effectRef idx="0"/>
          <a:fontRef idx="minor"/>
        </p:style>
        <p:txBody>
          <a:bodyPr/>
          <a:p>
            <a:pPr algn="ctr">
              <a:lnSpc>
                <a:spcPct val="70000"/>
              </a:lnSpc>
            </a:pPr>
            <a:r>
              <a:rPr b="1" lang="en-PH" sz="2220" spc="-1" strike="noStrike">
                <a:solidFill>
                  <a:srgbClr val="ffff00"/>
                </a:solidFill>
                <a:uFill>
                  <a:solidFill>
                    <a:srgbClr val="ffffff"/>
                  </a:solidFill>
                </a:uFill>
                <a:latin typeface="Questrial"/>
                <a:ea typeface="Questrial"/>
              </a:rPr>
              <a:t>Bainorah I. Amate</a:t>
            </a:r>
            <a:endParaRPr lang="en-PH" sz="1800" spc="-1" strike="noStrike">
              <a:solidFill>
                <a:srgbClr val="000000"/>
              </a:solidFill>
              <a:uFill>
                <a:solidFill>
                  <a:srgbClr val="ffffff"/>
                </a:solidFill>
              </a:uFill>
              <a:latin typeface="Arial"/>
            </a:endParaRPr>
          </a:p>
          <a:p>
            <a:pPr algn="ctr">
              <a:lnSpc>
                <a:spcPct val="70000"/>
              </a:lnSpc>
            </a:pPr>
            <a:r>
              <a:rPr lang="en-PH" sz="1670" spc="-1" strike="noStrike">
                <a:solidFill>
                  <a:srgbClr val="ffffff"/>
                </a:solidFill>
                <a:uFill>
                  <a:solidFill>
                    <a:srgbClr val="ffffff"/>
                  </a:solidFill>
                </a:uFill>
                <a:latin typeface="Questrial"/>
                <a:ea typeface="Questrial"/>
              </a:rPr>
              <a:t>Information System Researcher I</a:t>
            </a:r>
            <a:endParaRPr lang="en-PH" sz="1800" spc="-1" strike="noStrike">
              <a:solidFill>
                <a:srgbClr val="000000"/>
              </a:solidFill>
              <a:uFill>
                <a:solidFill>
                  <a:srgbClr val="ffffff"/>
                </a:solidFill>
              </a:uFill>
              <a:latin typeface="Arial"/>
            </a:endParaRPr>
          </a:p>
          <a:p>
            <a:pPr algn="ctr">
              <a:lnSpc>
                <a:spcPct val="70000"/>
              </a:lnSpc>
            </a:pPr>
            <a:r>
              <a:rPr lang="en-PH" sz="1670" spc="-1" strike="noStrike">
                <a:solidFill>
                  <a:srgbClr val="ffffff"/>
                </a:solidFill>
                <a:uFill>
                  <a:solidFill>
                    <a:srgbClr val="ffffff"/>
                  </a:solidFill>
                </a:uFill>
                <a:latin typeface="Questrial"/>
                <a:ea typeface="Questrial"/>
              </a:rPr>
              <a:t>OVCPD</a:t>
            </a:r>
            <a:endParaRPr lang="en-PH" sz="1800" spc="-1" strike="noStrike">
              <a:solidFill>
                <a:srgbClr val="000000"/>
              </a:solidFill>
              <a:uFill>
                <a:solidFill>
                  <a:srgbClr val="ffffff"/>
                </a:solidFill>
              </a:uFill>
              <a:latin typeface="Arial"/>
            </a:endParaRPr>
          </a:p>
        </p:txBody>
      </p:sp>
    </p:spTree>
  </p:cSld>
  <p:transition spd="slow">
    <p:fade/>
  </p:transition>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9"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50" name="TextShape 2"/>
          <p:cNvSpPr txBox="1"/>
          <p:nvPr/>
        </p:nvSpPr>
        <p:spPr>
          <a:xfrm>
            <a:off x="2324160" y="1777320"/>
            <a:ext cx="4384080" cy="4683960"/>
          </a:xfrm>
          <a:prstGeom prst="rect">
            <a:avLst/>
          </a:prstGeom>
          <a:noFill/>
          <a:ln>
            <a:noFill/>
          </a:ln>
        </p:spPr>
        <p:txBody>
          <a:bodyPr/>
          <a:p>
            <a:pPr algn="just">
              <a:lnSpc>
                <a:spcPct val="90000"/>
              </a:lnSpc>
            </a:pPr>
            <a:endParaRPr lang="en-PH" sz="1400" spc="-1" strike="noStrike">
              <a:solidFill>
                <a:srgbClr val="000000"/>
              </a:solidFill>
              <a:uFill>
                <a:solidFill>
                  <a:srgbClr val="ffffff"/>
                </a:solidFill>
              </a:uFill>
              <a:latin typeface="Arial"/>
            </a:endParaRPr>
          </a:p>
          <a:p>
            <a:pPr algn="ctr">
              <a:lnSpc>
                <a:spcPct val="90000"/>
              </a:lnSpc>
            </a:pPr>
            <a:endParaRPr lang="en-PH" sz="1400" spc="-1" strike="noStrike">
              <a:solidFill>
                <a:srgbClr val="000000"/>
              </a:solidFill>
              <a:uFill>
                <a:solidFill>
                  <a:srgbClr val="ffffff"/>
                </a:solidFill>
              </a:uFill>
              <a:latin typeface="Arial"/>
            </a:endParaRPr>
          </a:p>
          <a:p>
            <a:pPr marL="228600" indent="-228240" algn="ctr">
              <a:lnSpc>
                <a:spcPct val="90000"/>
              </a:lnSpc>
              <a:buClr>
                <a:srgbClr val="000000"/>
              </a:buClr>
              <a:buFont typeface="Arial"/>
              <a:buChar char="•"/>
            </a:pPr>
            <a:r>
              <a:rPr lang="en-PH" sz="2400" spc="-1" strike="noStrike">
                <a:solidFill>
                  <a:srgbClr val="000000"/>
                </a:solidFill>
                <a:uFill>
                  <a:solidFill>
                    <a:srgbClr val="ffffff"/>
                  </a:solidFill>
                </a:uFill>
                <a:latin typeface="Questrial"/>
                <a:ea typeface="Questrial"/>
              </a:rPr>
              <a:t>SO No. 00043, S. of 2014, </a:t>
            </a:r>
            <a:endParaRPr lang="en-PH" sz="1400" spc="-1" strike="noStrike">
              <a:solidFill>
                <a:srgbClr val="000000"/>
              </a:solidFill>
              <a:uFill>
                <a:solidFill>
                  <a:srgbClr val="ffffff"/>
                </a:solidFill>
              </a:uFill>
              <a:latin typeface="Arial"/>
            </a:endParaRPr>
          </a:p>
          <a:p>
            <a:pPr algn="ctr">
              <a:lnSpc>
                <a:spcPct val="90000"/>
              </a:lnSpc>
            </a:pPr>
            <a:r>
              <a:rPr lang="en-PH" sz="2400" spc="-1" strike="noStrike">
                <a:solidFill>
                  <a:srgbClr val="000000"/>
                </a:solidFill>
                <a:uFill>
                  <a:solidFill>
                    <a:srgbClr val="ffffff"/>
                  </a:solidFill>
                </a:uFill>
                <a:latin typeface="Questrial"/>
                <a:ea typeface="Questrial"/>
              </a:rPr>
              <a:t>Creation of the Support Committees for the </a:t>
            </a:r>
            <a:endParaRPr lang="en-PH" sz="1400" spc="-1" strike="noStrike">
              <a:solidFill>
                <a:srgbClr val="000000"/>
              </a:solidFill>
              <a:uFill>
                <a:solidFill>
                  <a:srgbClr val="ffffff"/>
                </a:solidFill>
              </a:uFill>
              <a:latin typeface="Arial"/>
            </a:endParaRPr>
          </a:p>
          <a:p>
            <a:pPr algn="ctr">
              <a:lnSpc>
                <a:spcPct val="90000"/>
              </a:lnSpc>
            </a:pPr>
            <a:r>
              <a:rPr lang="en-PH" sz="2400" spc="-1" strike="noStrike">
                <a:solidFill>
                  <a:srgbClr val="000000"/>
                </a:solidFill>
                <a:uFill>
                  <a:solidFill>
                    <a:srgbClr val="ffffff"/>
                  </a:solidFill>
                </a:uFill>
                <a:latin typeface="Questrial"/>
                <a:ea typeface="Questrial"/>
              </a:rPr>
              <a:t>Mindanao Center for Resiliency (MSU-IIT DRRM-CCA Center).</a:t>
            </a:r>
            <a:endParaRPr lang="en-PH" sz="1400" spc="-1" strike="noStrike">
              <a:solidFill>
                <a:srgbClr val="000000"/>
              </a:solidFill>
              <a:uFill>
                <a:solidFill>
                  <a:srgbClr val="ffffff"/>
                </a:solidFill>
              </a:uFill>
              <a:latin typeface="Arial"/>
            </a:endParaRPr>
          </a:p>
        </p:txBody>
      </p:sp>
      <p:pic>
        <p:nvPicPr>
          <p:cNvPr id="151" name="Shape 154" descr=""/>
          <p:cNvPicPr/>
          <p:nvPr/>
        </p:nvPicPr>
        <p:blipFill>
          <a:blip r:embed="rId1"/>
          <a:stretch/>
        </p:blipFill>
        <p:spPr>
          <a:xfrm>
            <a:off x="7026840" y="1329480"/>
            <a:ext cx="3530160" cy="5417640"/>
          </a:xfrm>
          <a:prstGeom prst="rect">
            <a:avLst/>
          </a:prstGeom>
          <a:ln>
            <a:noFill/>
          </a:ln>
        </p:spPr>
      </p:pic>
    </p:spTree>
  </p:cSld>
  <p:transition spd="slow">
    <p:fade/>
  </p:transition>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2"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Programs</a:t>
            </a:r>
            <a:endParaRPr lang="en-PH" sz="1400" spc="-1" strike="noStrike">
              <a:solidFill>
                <a:srgbClr val="000000"/>
              </a:solidFill>
              <a:uFill>
                <a:solidFill>
                  <a:srgbClr val="ffffff"/>
                </a:solidFill>
              </a:uFill>
              <a:latin typeface="Arial"/>
            </a:endParaRPr>
          </a:p>
        </p:txBody>
      </p:sp>
      <p:sp>
        <p:nvSpPr>
          <p:cNvPr id="153" name="TextShape 2"/>
          <p:cNvSpPr txBox="1"/>
          <p:nvPr/>
        </p:nvSpPr>
        <p:spPr>
          <a:xfrm>
            <a:off x="609480" y="1668240"/>
            <a:ext cx="11004480" cy="4683960"/>
          </a:xfrm>
          <a:prstGeom prst="rect">
            <a:avLst/>
          </a:prstGeom>
          <a:noFill/>
          <a:ln>
            <a:noFill/>
          </a:ln>
        </p:spPr>
        <p:txBody>
          <a:bodyPr/>
          <a:p>
            <a:pPr algn="just">
              <a:lnSpc>
                <a:spcPct val="90000"/>
              </a:lnSpc>
            </a:pPr>
            <a:r>
              <a:rPr lang="en-PH" sz="2400" spc="-1" strike="noStrike">
                <a:solidFill>
                  <a:srgbClr val="000000"/>
                </a:solidFill>
                <a:uFill>
                  <a:solidFill>
                    <a:srgbClr val="ffffff"/>
                  </a:solidFill>
                </a:uFill>
                <a:latin typeface="Questrial"/>
                <a:ea typeface="Questrial"/>
              </a:rPr>
              <a:t>I. Waste Management</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r>
              <a:rPr lang="en-PH" sz="2400" spc="-1" strike="noStrike">
                <a:solidFill>
                  <a:srgbClr val="000000"/>
                </a:solidFill>
                <a:uFill>
                  <a:solidFill>
                    <a:srgbClr val="ffffff"/>
                  </a:solidFill>
                </a:uFill>
                <a:latin typeface="Questrial"/>
                <a:ea typeface="Questrial"/>
              </a:rPr>
              <a:t>prototype facilities:  </a:t>
            </a:r>
            <a:endParaRPr lang="en-PH" sz="1400" spc="-1" strike="noStrike">
              <a:solidFill>
                <a:srgbClr val="000000"/>
              </a:solidFill>
              <a:uFill>
                <a:solidFill>
                  <a:srgbClr val="ffffff"/>
                </a:solidFill>
              </a:uFill>
              <a:latin typeface="Arial"/>
            </a:endParaRPr>
          </a:p>
          <a:p>
            <a:pPr marL="457200" indent="-456840" algn="just">
              <a:lnSpc>
                <a:spcPct val="90000"/>
              </a:lnSpc>
              <a:buClr>
                <a:srgbClr val="000000"/>
              </a:buClr>
              <a:buFont typeface="Arial"/>
              <a:buAutoNum type="alphaLcPeriod"/>
            </a:pPr>
            <a:r>
              <a:rPr lang="en-PH" sz="2400" spc="-1" strike="noStrike">
                <a:solidFill>
                  <a:srgbClr val="000000"/>
                </a:solidFill>
                <a:uFill>
                  <a:solidFill>
                    <a:srgbClr val="ffffff"/>
                  </a:solidFill>
                </a:uFill>
                <a:latin typeface="Questrial"/>
                <a:ea typeface="Questrial"/>
              </a:rPr>
              <a:t>shredding machine, </a:t>
            </a:r>
            <a:endParaRPr lang="en-PH" sz="1400" spc="-1" strike="noStrike">
              <a:solidFill>
                <a:srgbClr val="000000"/>
              </a:solidFill>
              <a:uFill>
                <a:solidFill>
                  <a:srgbClr val="ffffff"/>
                </a:solidFill>
              </a:uFill>
              <a:latin typeface="Arial"/>
            </a:endParaRPr>
          </a:p>
          <a:p>
            <a:pPr marL="457200" indent="-456840" algn="just">
              <a:lnSpc>
                <a:spcPct val="90000"/>
              </a:lnSpc>
              <a:buClr>
                <a:srgbClr val="000000"/>
              </a:buClr>
              <a:buFont typeface="Arial"/>
              <a:buAutoNum type="alphaLcPeriod"/>
            </a:pPr>
            <a:r>
              <a:rPr lang="en-PH" sz="2400" spc="-1" strike="noStrike">
                <a:solidFill>
                  <a:srgbClr val="000000"/>
                </a:solidFill>
                <a:uFill>
                  <a:solidFill>
                    <a:srgbClr val="ffffff"/>
                  </a:solidFill>
                </a:uFill>
                <a:latin typeface="Questrial"/>
                <a:ea typeface="Questrial"/>
              </a:rPr>
              <a:t>color coded trash bins, </a:t>
            </a:r>
            <a:endParaRPr lang="en-PH" sz="1400" spc="-1" strike="noStrike">
              <a:solidFill>
                <a:srgbClr val="000000"/>
              </a:solidFill>
              <a:uFill>
                <a:solidFill>
                  <a:srgbClr val="ffffff"/>
                </a:solidFill>
              </a:uFill>
              <a:latin typeface="Arial"/>
            </a:endParaRPr>
          </a:p>
          <a:p>
            <a:pPr marL="457200" indent="-456840" algn="just">
              <a:lnSpc>
                <a:spcPct val="90000"/>
              </a:lnSpc>
              <a:buClr>
                <a:srgbClr val="000000"/>
              </a:buClr>
              <a:buFont typeface="Arial"/>
              <a:buAutoNum type="alphaLcPeriod"/>
            </a:pPr>
            <a:r>
              <a:rPr lang="en-PH" sz="2400" spc="-1" strike="noStrike">
                <a:solidFill>
                  <a:srgbClr val="000000"/>
                </a:solidFill>
                <a:uFill>
                  <a:solidFill>
                    <a:srgbClr val="ffffff"/>
                  </a:solidFill>
                </a:uFill>
                <a:latin typeface="Questrial"/>
                <a:ea typeface="Questrial"/>
              </a:rPr>
              <a:t>special box for electronic waste, and</a:t>
            </a:r>
            <a:endParaRPr lang="en-PH" sz="1400" spc="-1" strike="noStrike">
              <a:solidFill>
                <a:srgbClr val="000000"/>
              </a:solidFill>
              <a:uFill>
                <a:solidFill>
                  <a:srgbClr val="ffffff"/>
                </a:solidFill>
              </a:uFill>
              <a:latin typeface="Arial"/>
            </a:endParaRPr>
          </a:p>
          <a:p>
            <a:pPr marL="457200" indent="-456840" algn="just">
              <a:lnSpc>
                <a:spcPct val="90000"/>
              </a:lnSpc>
              <a:buClr>
                <a:srgbClr val="000000"/>
              </a:buClr>
              <a:buFont typeface="Arial"/>
              <a:buAutoNum type="alphaLcPeriod"/>
            </a:pPr>
            <a:r>
              <a:rPr lang="en-PH" sz="2400" spc="-1" strike="noStrike">
                <a:solidFill>
                  <a:srgbClr val="000000"/>
                </a:solidFill>
                <a:uFill>
                  <a:solidFill>
                    <a:srgbClr val="ffffff"/>
                  </a:solidFill>
                </a:uFill>
                <a:latin typeface="Questrial"/>
                <a:ea typeface="Questrial"/>
              </a:rPr>
              <a:t>bio-reactor</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spTree>
  </p:cSld>
  <p:transition spd="slow">
    <p:fade/>
  </p:transition>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54" name="Shape 165" descr=""/>
          <p:cNvPicPr/>
          <p:nvPr/>
        </p:nvPicPr>
        <p:blipFill>
          <a:blip r:embed="rId1"/>
          <a:stretch/>
        </p:blipFill>
        <p:spPr>
          <a:xfrm>
            <a:off x="729720" y="79200"/>
            <a:ext cx="5788440" cy="3448800"/>
          </a:xfrm>
          <a:prstGeom prst="rect">
            <a:avLst/>
          </a:prstGeom>
          <a:ln>
            <a:noFill/>
          </a:ln>
        </p:spPr>
      </p:pic>
      <p:pic>
        <p:nvPicPr>
          <p:cNvPr id="155" name="Shape 166" descr=""/>
          <p:cNvPicPr/>
          <p:nvPr/>
        </p:nvPicPr>
        <p:blipFill>
          <a:blip r:embed="rId2"/>
          <a:stretch/>
        </p:blipFill>
        <p:spPr>
          <a:xfrm>
            <a:off x="2343960" y="3290760"/>
            <a:ext cx="5117040" cy="3411360"/>
          </a:xfrm>
          <a:prstGeom prst="rect">
            <a:avLst/>
          </a:prstGeom>
          <a:ln>
            <a:noFill/>
          </a:ln>
        </p:spPr>
      </p:pic>
      <p:pic>
        <p:nvPicPr>
          <p:cNvPr id="156" name="Shape 167" descr=""/>
          <p:cNvPicPr/>
          <p:nvPr/>
        </p:nvPicPr>
        <p:blipFill>
          <a:blip r:embed="rId3"/>
          <a:stretch/>
        </p:blipFill>
        <p:spPr>
          <a:xfrm rot="16200000">
            <a:off x="6315120" y="1305360"/>
            <a:ext cx="7181640" cy="4571640"/>
          </a:xfrm>
          <a:prstGeom prst="rect">
            <a:avLst/>
          </a:prstGeom>
          <a:ln>
            <a:noFill/>
          </a:ln>
        </p:spPr>
      </p:pic>
    </p:spTree>
  </p:cSld>
  <p:transition spd="slow">
    <p:fade/>
  </p:transition>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57" name="Shape 173" descr=""/>
          <p:cNvPicPr/>
          <p:nvPr/>
        </p:nvPicPr>
        <p:blipFill>
          <a:blip r:embed="rId1"/>
          <a:srcRect l="29459" t="13064" r="24659" b="21652"/>
          <a:stretch/>
        </p:blipFill>
        <p:spPr>
          <a:xfrm>
            <a:off x="1752480" y="380880"/>
            <a:ext cx="2057040" cy="1942200"/>
          </a:xfrm>
          <a:prstGeom prst="rect">
            <a:avLst/>
          </a:prstGeom>
          <a:ln>
            <a:noFill/>
          </a:ln>
        </p:spPr>
      </p:pic>
      <p:pic>
        <p:nvPicPr>
          <p:cNvPr id="158" name="Shape 174" descr=""/>
          <p:cNvPicPr/>
          <p:nvPr/>
        </p:nvPicPr>
        <p:blipFill>
          <a:blip r:embed="rId2"/>
          <a:srcRect l="0" t="14896" r="5181" b="20666"/>
          <a:stretch/>
        </p:blipFill>
        <p:spPr>
          <a:xfrm>
            <a:off x="3873600" y="2743200"/>
            <a:ext cx="4431960" cy="1998720"/>
          </a:xfrm>
          <a:prstGeom prst="rect">
            <a:avLst/>
          </a:prstGeom>
          <a:ln w="190440">
            <a:solidFill>
              <a:srgbClr val="ffffff"/>
            </a:solidFill>
            <a:round/>
          </a:ln>
        </p:spPr>
      </p:pic>
      <p:pic>
        <p:nvPicPr>
          <p:cNvPr id="159" name="Shape 175" descr=""/>
          <p:cNvPicPr/>
          <p:nvPr/>
        </p:nvPicPr>
        <p:blipFill>
          <a:blip r:embed="rId3"/>
          <a:srcRect l="0" t="3770" r="27508" b="0"/>
          <a:stretch/>
        </p:blipFill>
        <p:spPr>
          <a:xfrm>
            <a:off x="3962520" y="380880"/>
            <a:ext cx="2212200" cy="1949040"/>
          </a:xfrm>
          <a:prstGeom prst="rect">
            <a:avLst/>
          </a:prstGeom>
          <a:ln>
            <a:noFill/>
          </a:ln>
        </p:spPr>
      </p:pic>
      <p:pic>
        <p:nvPicPr>
          <p:cNvPr id="160" name="Shape 176" descr=""/>
          <p:cNvPicPr/>
          <p:nvPr/>
        </p:nvPicPr>
        <p:blipFill>
          <a:blip r:embed="rId4"/>
          <a:srcRect l="24718" t="3710" r="0" b="0"/>
          <a:stretch/>
        </p:blipFill>
        <p:spPr>
          <a:xfrm>
            <a:off x="6324480" y="380880"/>
            <a:ext cx="2331000" cy="1980720"/>
          </a:xfrm>
          <a:prstGeom prst="rect">
            <a:avLst/>
          </a:prstGeom>
          <a:ln>
            <a:noFill/>
          </a:ln>
        </p:spPr>
      </p:pic>
      <p:pic>
        <p:nvPicPr>
          <p:cNvPr id="161" name="Shape 177" descr=""/>
          <p:cNvPicPr/>
          <p:nvPr/>
        </p:nvPicPr>
        <p:blipFill>
          <a:blip r:embed="rId5"/>
          <a:srcRect l="58699" t="0" r="0" b="8498"/>
          <a:stretch/>
        </p:blipFill>
        <p:spPr>
          <a:xfrm>
            <a:off x="8839080" y="380880"/>
            <a:ext cx="1371240" cy="1940400"/>
          </a:xfrm>
          <a:prstGeom prst="rect">
            <a:avLst/>
          </a:prstGeom>
          <a:ln>
            <a:noFill/>
          </a:ln>
        </p:spPr>
      </p:pic>
      <p:sp>
        <p:nvSpPr>
          <p:cNvPr id="162" name="CustomShape 1"/>
          <p:cNvSpPr/>
          <p:nvPr/>
        </p:nvSpPr>
        <p:spPr>
          <a:xfrm>
            <a:off x="2743200" y="2743200"/>
            <a:ext cx="761760" cy="2057040"/>
          </a:xfrm>
          <a:prstGeom prst="downArrow">
            <a:avLst>
              <a:gd name="adj1" fmla="val 50000"/>
              <a:gd name="adj2" fmla="val 50000"/>
            </a:avLst>
          </a:prstGeom>
          <a:solidFill>
            <a:srgbClr val="ffff00"/>
          </a:solidFill>
          <a:ln w="12600">
            <a:solidFill>
              <a:srgbClr val="42719b"/>
            </a:solidFill>
            <a:miter/>
          </a:ln>
        </p:spPr>
        <p:style>
          <a:lnRef idx="0"/>
          <a:fillRef idx="0"/>
          <a:effectRef idx="0"/>
          <a:fontRef idx="minor"/>
        </p:style>
      </p:sp>
      <p:sp>
        <p:nvSpPr>
          <p:cNvPr id="163" name="CustomShape 2"/>
          <p:cNvSpPr/>
          <p:nvPr/>
        </p:nvSpPr>
        <p:spPr>
          <a:xfrm>
            <a:off x="8686800" y="2743200"/>
            <a:ext cx="761760" cy="2057040"/>
          </a:xfrm>
          <a:prstGeom prst="downArrow">
            <a:avLst>
              <a:gd name="adj1" fmla="val 50000"/>
              <a:gd name="adj2" fmla="val 50000"/>
            </a:avLst>
          </a:prstGeom>
          <a:solidFill>
            <a:srgbClr val="ffff00"/>
          </a:solidFill>
          <a:ln w="12600">
            <a:solidFill>
              <a:srgbClr val="42719b"/>
            </a:solidFill>
            <a:miter/>
          </a:ln>
        </p:spPr>
        <p:style>
          <a:lnRef idx="0"/>
          <a:fillRef idx="0"/>
          <a:effectRef idx="0"/>
          <a:fontRef idx="minor"/>
        </p:style>
      </p:sp>
      <p:sp>
        <p:nvSpPr>
          <p:cNvPr id="164" name="CustomShape 3"/>
          <p:cNvSpPr/>
          <p:nvPr/>
        </p:nvSpPr>
        <p:spPr>
          <a:xfrm>
            <a:off x="5257800" y="3962520"/>
            <a:ext cx="2029680" cy="645840"/>
          </a:xfrm>
          <a:prstGeom prst="rect">
            <a:avLst/>
          </a:prstGeom>
          <a:solidFill>
            <a:srgbClr val="ffff00"/>
          </a:solidFill>
          <a:ln w="12600">
            <a:solidFill>
              <a:schemeClr val="dk1"/>
            </a:solidFill>
            <a:miter/>
          </a:ln>
        </p:spPr>
        <p:style>
          <a:lnRef idx="0"/>
          <a:fillRef idx="0"/>
          <a:effectRef idx="0"/>
          <a:fontRef idx="minor"/>
        </p:style>
        <p:txBody>
          <a:bodyPr/>
          <a:p>
            <a:pPr algn="ctr">
              <a:lnSpc>
                <a:spcPct val="100000"/>
              </a:lnSpc>
            </a:pPr>
            <a:r>
              <a:rPr lang="en-PH" sz="1800" spc="-1" strike="noStrike">
                <a:solidFill>
                  <a:srgbClr val="000000"/>
                </a:solidFill>
                <a:uFill>
                  <a:solidFill>
                    <a:srgbClr val="ffffff"/>
                  </a:solidFill>
                </a:uFill>
                <a:latin typeface="Calibri"/>
                <a:ea typeface="Calibri"/>
              </a:rPr>
              <a:t>Compost Machine</a:t>
            </a:r>
            <a:endParaRPr lang="en-PH" sz="1800" spc="-1" strike="noStrike">
              <a:solidFill>
                <a:srgbClr val="000000"/>
              </a:solidFill>
              <a:uFill>
                <a:solidFill>
                  <a:srgbClr val="ffffff"/>
                </a:solidFill>
              </a:uFill>
              <a:latin typeface="Arial"/>
            </a:endParaRPr>
          </a:p>
          <a:p>
            <a:pPr algn="ctr">
              <a:lnSpc>
                <a:spcPct val="100000"/>
              </a:lnSpc>
            </a:pPr>
            <a:r>
              <a:rPr lang="en-PH" sz="1800" spc="-1" strike="noStrike">
                <a:solidFill>
                  <a:srgbClr val="000000"/>
                </a:solidFill>
                <a:uFill>
                  <a:solidFill>
                    <a:srgbClr val="ffffff"/>
                  </a:solidFill>
                </a:uFill>
                <a:latin typeface="Calibri"/>
                <a:ea typeface="Calibri"/>
              </a:rPr>
              <a:t>@ 4-5 tons / month</a:t>
            </a:r>
            <a:endParaRPr lang="en-PH" sz="1800" spc="-1" strike="noStrike">
              <a:solidFill>
                <a:srgbClr val="000000"/>
              </a:solidFill>
              <a:uFill>
                <a:solidFill>
                  <a:srgbClr val="ffffff"/>
                </a:solidFill>
              </a:uFill>
              <a:latin typeface="Arial"/>
            </a:endParaRPr>
          </a:p>
        </p:txBody>
      </p:sp>
      <p:sp>
        <p:nvSpPr>
          <p:cNvPr id="165" name="CustomShape 4"/>
          <p:cNvSpPr/>
          <p:nvPr/>
        </p:nvSpPr>
        <p:spPr>
          <a:xfrm>
            <a:off x="3429000" y="0"/>
            <a:ext cx="5333760" cy="380520"/>
          </a:xfrm>
          <a:prstGeom prst="roundRect">
            <a:avLst>
              <a:gd name="adj" fmla="val 16667"/>
            </a:avLst>
          </a:prstGeom>
          <a:solidFill>
            <a:schemeClr val="accent1"/>
          </a:solidFill>
          <a:ln w="12600">
            <a:solidFill>
              <a:srgbClr val="ffff00"/>
            </a:solidFill>
            <a:miter/>
          </a:ln>
        </p:spPr>
        <p:style>
          <a:lnRef idx="0"/>
          <a:fillRef idx="0"/>
          <a:effectRef idx="0"/>
          <a:fontRef idx="minor"/>
        </p:style>
        <p:txBody>
          <a:bodyPr anchor="ctr"/>
          <a:p>
            <a:pPr algn="ctr">
              <a:lnSpc>
                <a:spcPct val="100000"/>
              </a:lnSpc>
            </a:pPr>
            <a:r>
              <a:rPr lang="en-PH" sz="2400" spc="-1" strike="noStrike">
                <a:solidFill>
                  <a:srgbClr val="ffffff"/>
                </a:solidFill>
                <a:uFill>
                  <a:solidFill>
                    <a:srgbClr val="ffffff"/>
                  </a:solidFill>
                </a:uFill>
                <a:latin typeface="Calibri"/>
                <a:ea typeface="Calibri"/>
              </a:rPr>
              <a:t>Vegetable/Kitchen/Biomass Wastes</a:t>
            </a:r>
            <a:endParaRPr lang="en-PH" sz="1800" spc="-1" strike="noStrike">
              <a:solidFill>
                <a:srgbClr val="000000"/>
              </a:solidFill>
              <a:uFill>
                <a:solidFill>
                  <a:srgbClr val="ffffff"/>
                </a:solidFill>
              </a:uFill>
              <a:latin typeface="Arial"/>
            </a:endParaRPr>
          </a:p>
        </p:txBody>
      </p:sp>
      <p:sp>
        <p:nvSpPr>
          <p:cNvPr id="166" name="CustomShape 5"/>
          <p:cNvSpPr/>
          <p:nvPr/>
        </p:nvSpPr>
        <p:spPr>
          <a:xfrm>
            <a:off x="4343400" y="5257800"/>
            <a:ext cx="3602880" cy="1384560"/>
          </a:xfrm>
          <a:prstGeom prst="rect">
            <a:avLst/>
          </a:prstGeom>
          <a:solidFill>
            <a:schemeClr val="lt1"/>
          </a:solidFill>
          <a:ln w="12600">
            <a:solidFill>
              <a:srgbClr val="ffff00"/>
            </a:solidFill>
            <a:miter/>
          </a:ln>
        </p:spPr>
        <p:style>
          <a:lnRef idx="0"/>
          <a:fillRef idx="0"/>
          <a:effectRef idx="0"/>
          <a:fontRef idx="minor"/>
        </p:style>
        <p:txBody>
          <a:bodyPr/>
          <a:p>
            <a:pPr>
              <a:lnSpc>
                <a:spcPct val="100000"/>
              </a:lnSpc>
            </a:pPr>
            <a:r>
              <a:rPr lang="en-PH" sz="2800" spc="-1" strike="noStrike">
                <a:solidFill>
                  <a:srgbClr val="000000"/>
                </a:solidFill>
                <a:uFill>
                  <a:solidFill>
                    <a:srgbClr val="ffffff"/>
                  </a:solidFill>
                </a:uFill>
                <a:latin typeface="Calibri"/>
                <a:ea typeface="Calibri"/>
              </a:rPr>
              <a:t>Compost after 2-5 days</a:t>
            </a:r>
            <a:endParaRPr lang="en-PH" sz="1800" spc="-1" strike="noStrike">
              <a:solidFill>
                <a:srgbClr val="000000"/>
              </a:solidFill>
              <a:uFill>
                <a:solidFill>
                  <a:srgbClr val="ffffff"/>
                </a:solidFill>
              </a:uFill>
              <a:latin typeface="Arial"/>
            </a:endParaRPr>
          </a:p>
          <a:p>
            <a:pPr>
              <a:lnSpc>
                <a:spcPct val="100000"/>
              </a:lnSpc>
            </a:pPr>
            <a:r>
              <a:rPr lang="en-PH" sz="2800" spc="-1" strike="noStrike">
                <a:solidFill>
                  <a:srgbClr val="000000"/>
                </a:solidFill>
                <a:uFill>
                  <a:solidFill>
                    <a:srgbClr val="ffffff"/>
                  </a:solidFill>
                </a:uFill>
                <a:latin typeface="Calibri"/>
                <a:ea typeface="Calibri"/>
              </a:rPr>
              <a:t>(normal composting @ </a:t>
            </a:r>
            <a:endParaRPr lang="en-PH" sz="1800" spc="-1" strike="noStrike">
              <a:solidFill>
                <a:srgbClr val="000000"/>
              </a:solidFill>
              <a:uFill>
                <a:solidFill>
                  <a:srgbClr val="ffffff"/>
                </a:solidFill>
              </a:uFill>
              <a:latin typeface="Arial"/>
            </a:endParaRPr>
          </a:p>
          <a:p>
            <a:pPr algn="ctr">
              <a:lnSpc>
                <a:spcPct val="100000"/>
              </a:lnSpc>
            </a:pPr>
            <a:r>
              <a:rPr lang="en-PH" sz="2800" spc="-1" strike="noStrike">
                <a:solidFill>
                  <a:srgbClr val="000000"/>
                </a:solidFill>
                <a:uFill>
                  <a:solidFill>
                    <a:srgbClr val="ffffff"/>
                  </a:solidFill>
                </a:uFill>
                <a:latin typeface="Calibri"/>
                <a:ea typeface="Calibri"/>
              </a:rPr>
              <a:t>1 – 3 months)</a:t>
            </a:r>
            <a:endParaRPr lang="en-PH" sz="1800" spc="-1" strike="noStrike">
              <a:solidFill>
                <a:srgbClr val="000000"/>
              </a:solidFill>
              <a:uFill>
                <a:solidFill>
                  <a:srgbClr val="ffffff"/>
                </a:solidFill>
              </a:uFill>
              <a:latin typeface="Arial"/>
            </a:endParaRPr>
          </a:p>
        </p:txBody>
      </p:sp>
      <p:pic>
        <p:nvPicPr>
          <p:cNvPr id="167" name="Shape 183" descr=""/>
          <p:cNvPicPr/>
          <p:nvPr/>
        </p:nvPicPr>
        <p:blipFill>
          <a:blip r:embed="rId6"/>
          <a:srcRect l="6214" t="0" r="16059" b="0"/>
          <a:stretch/>
        </p:blipFill>
        <p:spPr>
          <a:xfrm>
            <a:off x="8381880" y="4952880"/>
            <a:ext cx="2057040" cy="1756440"/>
          </a:xfrm>
          <a:prstGeom prst="rect">
            <a:avLst/>
          </a:prstGeom>
          <a:ln>
            <a:noFill/>
          </a:ln>
          <a:effectLst>
            <a:reflection algn="bl" blurRad="0" dir="5400000" dist="5000" endA="0" endPos="28000" kx="0" ky="0" rotWithShape="0" stA="38000" stPos="0" sy="-100000"/>
          </a:effectLst>
        </p:spPr>
      </p:pic>
      <p:pic>
        <p:nvPicPr>
          <p:cNvPr id="168" name="Shape 184" descr=""/>
          <p:cNvPicPr/>
          <p:nvPr/>
        </p:nvPicPr>
        <p:blipFill>
          <a:blip r:embed="rId7"/>
          <a:stretch/>
        </p:blipFill>
        <p:spPr>
          <a:xfrm>
            <a:off x="1752480" y="4952880"/>
            <a:ext cx="2209320" cy="1568160"/>
          </a:xfrm>
          <a:prstGeom prst="rect">
            <a:avLst/>
          </a:prstGeom>
          <a:ln>
            <a:noFill/>
          </a:ln>
          <a:effectLst>
            <a:reflection algn="bl" blurRad="0" dir="5400000" dist="5000" endA="0" endPos="28000" kx="0" ky="0" rotWithShape="0" stA="38000" stPos="0" sy="-100000"/>
          </a:effectLst>
        </p:spPr>
      </p:pic>
    </p:spTree>
  </p:cSld>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69" name="Shape 189" descr=""/>
          <p:cNvPicPr/>
          <p:nvPr/>
        </p:nvPicPr>
        <p:blipFill>
          <a:blip r:embed="rId1"/>
          <a:stretch/>
        </p:blipFill>
        <p:spPr>
          <a:xfrm>
            <a:off x="1557360" y="613080"/>
            <a:ext cx="8962920" cy="6345720"/>
          </a:xfrm>
          <a:prstGeom prst="rect">
            <a:avLst/>
          </a:prstGeom>
          <a:ln>
            <a:noFill/>
          </a:ln>
        </p:spPr>
      </p:pic>
    </p:spTree>
  </p:cSld>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70" name="Shape 194" descr=""/>
          <p:cNvPicPr/>
          <p:nvPr/>
        </p:nvPicPr>
        <p:blipFill>
          <a:blip r:embed="rId1"/>
          <a:stretch/>
        </p:blipFill>
        <p:spPr>
          <a:xfrm>
            <a:off x="137160" y="871200"/>
            <a:ext cx="8193600" cy="5957640"/>
          </a:xfrm>
          <a:prstGeom prst="rect">
            <a:avLst/>
          </a:prstGeom>
          <a:ln>
            <a:noFill/>
          </a:ln>
        </p:spPr>
      </p:pic>
      <p:pic>
        <p:nvPicPr>
          <p:cNvPr id="171" name="Shape 195" descr=""/>
          <p:cNvPicPr/>
          <p:nvPr/>
        </p:nvPicPr>
        <p:blipFill>
          <a:blip r:embed="rId2"/>
          <a:stretch/>
        </p:blipFill>
        <p:spPr>
          <a:xfrm>
            <a:off x="7205400" y="0"/>
            <a:ext cx="4986360" cy="6857640"/>
          </a:xfrm>
          <a:prstGeom prst="rect">
            <a:avLst/>
          </a:prstGeom>
          <a:ln>
            <a:noFill/>
          </a:ln>
        </p:spPr>
      </p:pic>
      <p:sp>
        <p:nvSpPr>
          <p:cNvPr id="172" name="CustomShape 1"/>
          <p:cNvSpPr/>
          <p:nvPr/>
        </p:nvSpPr>
        <p:spPr>
          <a:xfrm>
            <a:off x="185760" y="112320"/>
            <a:ext cx="7195320" cy="645840"/>
          </a:xfrm>
          <a:prstGeom prst="rect">
            <a:avLst/>
          </a:prstGeom>
          <a:noFill/>
          <a:ln>
            <a:noFill/>
          </a:ln>
        </p:spPr>
        <p:style>
          <a:lnRef idx="0"/>
          <a:fillRef idx="0"/>
          <a:effectRef idx="0"/>
          <a:fontRef idx="minor"/>
        </p:style>
        <p:txBody>
          <a:bodyPr/>
          <a:p>
            <a:pPr algn="just">
              <a:lnSpc>
                <a:spcPct val="100000"/>
              </a:lnSpc>
              <a:buClr>
                <a:srgbClr val="000000"/>
              </a:buClr>
              <a:buFont typeface="Noto Sans Symbols"/>
              <a:buChar char="❖"/>
            </a:pPr>
            <a:r>
              <a:rPr lang="en-PH" sz="1800" spc="-1" strike="noStrike">
                <a:solidFill>
                  <a:srgbClr val="000000"/>
                </a:solidFill>
                <a:uFill>
                  <a:solidFill>
                    <a:srgbClr val="ffffff"/>
                  </a:solidFill>
                </a:uFill>
                <a:latin typeface="Questrial"/>
                <a:ea typeface="Questrial"/>
              </a:rPr>
              <a:t>Institute Material Recovery Facility (MRF) design, budget and the CNC Permit (CNC-R10-1402-0012) are ready.</a:t>
            </a:r>
            <a:endParaRPr lang="en-PH" sz="1800" spc="-1" strike="noStrike">
              <a:solidFill>
                <a:srgbClr val="000000"/>
              </a:solidFill>
              <a:uFill>
                <a:solidFill>
                  <a:srgbClr val="ffffff"/>
                </a:solidFill>
              </a:uFill>
              <a:latin typeface="Arial"/>
            </a:endParaRPr>
          </a:p>
        </p:txBody>
      </p:sp>
    </p:spTree>
  </p:cSld>
  <p:transition spd="slow">
    <p:fade/>
  </p:transition>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3"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Programs</a:t>
            </a:r>
            <a:endParaRPr lang="en-PH" sz="1400" spc="-1" strike="noStrike">
              <a:solidFill>
                <a:srgbClr val="000000"/>
              </a:solidFill>
              <a:uFill>
                <a:solidFill>
                  <a:srgbClr val="ffffff"/>
                </a:solidFill>
              </a:uFill>
              <a:latin typeface="Arial"/>
            </a:endParaRPr>
          </a:p>
        </p:txBody>
      </p:sp>
      <p:sp>
        <p:nvSpPr>
          <p:cNvPr id="174" name="TextShape 2"/>
          <p:cNvSpPr txBox="1"/>
          <p:nvPr/>
        </p:nvSpPr>
        <p:spPr>
          <a:xfrm>
            <a:off x="593640" y="1728000"/>
            <a:ext cx="11004480" cy="5069160"/>
          </a:xfrm>
          <a:prstGeom prst="rect">
            <a:avLst/>
          </a:prstGeom>
          <a:noFill/>
          <a:ln>
            <a:noFill/>
          </a:ln>
        </p:spPr>
        <p:txBody>
          <a:bodyPr/>
          <a:p>
            <a:pPr algn="just">
              <a:lnSpc>
                <a:spcPct val="90000"/>
              </a:lnSpc>
            </a:pPr>
            <a:r>
              <a:rPr lang="en-PH" sz="2400" spc="-1" strike="noStrike">
                <a:solidFill>
                  <a:srgbClr val="000000"/>
                </a:solidFill>
                <a:uFill>
                  <a:solidFill>
                    <a:srgbClr val="ffffff"/>
                  </a:solidFill>
                </a:uFill>
                <a:latin typeface="Questrial"/>
                <a:ea typeface="Questrial"/>
              </a:rPr>
              <a:t>II. Electricity Conservation</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Memorandum No. 355 S. 2004</a:t>
            </a:r>
            <a:endParaRPr lang="en-PH" sz="1400" spc="-1" strike="noStrike">
              <a:solidFill>
                <a:srgbClr val="000000"/>
              </a:solidFill>
              <a:uFill>
                <a:solidFill>
                  <a:srgbClr val="ffffff"/>
                </a:solidFill>
              </a:uFill>
              <a:latin typeface="Arial"/>
            </a:endParaRPr>
          </a:p>
          <a:p>
            <a:pPr marL="228600" indent="-228240" algn="just">
              <a:lnSpc>
                <a:spcPct val="90000"/>
              </a:lnSpc>
              <a:buClr>
                <a:srgbClr val="000000"/>
              </a:buClr>
              <a:buFont typeface="Noto Sans Symbols"/>
              <a:buChar char="❖"/>
            </a:pPr>
            <a:r>
              <a:rPr i="1" lang="en-PH" sz="2400" spc="-1" strike="noStrike">
                <a:solidFill>
                  <a:srgbClr val="000000"/>
                </a:solidFill>
                <a:uFill>
                  <a:solidFill>
                    <a:srgbClr val="ffffff"/>
                  </a:solidFill>
                </a:uFill>
                <a:latin typeface="Questrial"/>
                <a:ea typeface="Questrial"/>
              </a:rPr>
              <a:t>Guidelines to Reduce Energy within the Campus</a:t>
            </a:r>
            <a:r>
              <a:rPr lang="en-PH" sz="2400" spc="-1" strike="noStrike">
                <a:solidFill>
                  <a:srgbClr val="000000"/>
                </a:solidFill>
                <a:uFill>
                  <a:solidFill>
                    <a:srgbClr val="ffffff"/>
                  </a:solidFill>
                </a:uFill>
                <a:latin typeface="Questrial"/>
                <a:ea typeface="Questrial"/>
              </a:rPr>
              <a:t> in which the Security Investigation Division (SID) regularly monitors all offices of the campus. </a:t>
            </a:r>
            <a:endParaRPr lang="en-PH" sz="1400" spc="-1" strike="noStrike">
              <a:solidFill>
                <a:srgbClr val="000000"/>
              </a:solidFill>
              <a:uFill>
                <a:solidFill>
                  <a:srgbClr val="ffffff"/>
                </a:solidFill>
              </a:uFill>
              <a:latin typeface="Arial"/>
            </a:endParaRPr>
          </a:p>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Physical Plant Division (PPD) is consistent in replacing the compact fluorescence lamps into compact LED light in all offices. </a:t>
            </a:r>
            <a:endParaRPr lang="en-PH" sz="1400" spc="-1" strike="noStrike">
              <a:solidFill>
                <a:srgbClr val="000000"/>
              </a:solidFill>
              <a:uFill>
                <a:solidFill>
                  <a:srgbClr val="ffffff"/>
                </a:solidFill>
              </a:uFill>
              <a:latin typeface="Arial"/>
            </a:endParaRPr>
          </a:p>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all newly-constructed buildings within campus integrate green building features in compliant with the parameters of Building for Ecologically Responsible Design Excellence (Berde).</a:t>
            </a:r>
            <a:endParaRPr lang="en-PH" sz="1400" spc="-1" strike="noStrike">
              <a:solidFill>
                <a:srgbClr val="000000"/>
              </a:solidFill>
              <a:uFill>
                <a:solidFill>
                  <a:srgbClr val="ffffff"/>
                </a:solidFill>
              </a:uFill>
              <a:latin typeface="Arial"/>
            </a:endParaRPr>
          </a:p>
        </p:txBody>
      </p:sp>
    </p:spTree>
  </p:cSld>
  <p:transition spd="slow">
    <p:fade/>
  </p:transition>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75" name="Shape 207" descr=""/>
          <p:cNvPicPr/>
          <p:nvPr/>
        </p:nvPicPr>
        <p:blipFill>
          <a:blip r:embed="rId1"/>
          <a:stretch/>
        </p:blipFill>
        <p:spPr>
          <a:xfrm>
            <a:off x="4614480" y="0"/>
            <a:ext cx="7576920" cy="4885200"/>
          </a:xfrm>
          <a:prstGeom prst="rect">
            <a:avLst/>
          </a:prstGeom>
          <a:ln w="76320">
            <a:solidFill>
              <a:srgbClr val="ff0000"/>
            </a:solidFill>
            <a:round/>
          </a:ln>
        </p:spPr>
      </p:pic>
      <p:pic>
        <p:nvPicPr>
          <p:cNvPr id="176" name="Shape 208" descr=""/>
          <p:cNvPicPr/>
          <p:nvPr/>
        </p:nvPicPr>
        <p:blipFill>
          <a:blip r:embed="rId2"/>
          <a:stretch/>
        </p:blipFill>
        <p:spPr>
          <a:xfrm rot="16200000">
            <a:off x="-1100160" y="1143360"/>
            <a:ext cx="6857640" cy="4571640"/>
          </a:xfrm>
          <a:prstGeom prst="rect">
            <a:avLst/>
          </a:prstGeom>
          <a:ln w="76320">
            <a:solidFill>
              <a:srgbClr val="ff0000"/>
            </a:solidFill>
            <a:round/>
          </a:ln>
        </p:spPr>
      </p:pic>
      <p:pic>
        <p:nvPicPr>
          <p:cNvPr id="177" name="Shape 209" descr=""/>
          <p:cNvPicPr/>
          <p:nvPr/>
        </p:nvPicPr>
        <p:blipFill>
          <a:blip r:embed="rId3"/>
          <a:stretch/>
        </p:blipFill>
        <p:spPr>
          <a:xfrm>
            <a:off x="4614480" y="3990960"/>
            <a:ext cx="4300200" cy="2866680"/>
          </a:xfrm>
          <a:prstGeom prst="rect">
            <a:avLst/>
          </a:prstGeom>
          <a:ln w="76320">
            <a:solidFill>
              <a:srgbClr val="ff0000"/>
            </a:solidFill>
            <a:round/>
          </a:ln>
        </p:spPr>
      </p:pic>
    </p:spTree>
  </p:cSld>
  <p:transition spd="slow">
    <p:fade/>
  </p:transition>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8"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Programs</a:t>
            </a:r>
            <a:endParaRPr lang="en-PH" sz="1400" spc="-1" strike="noStrike">
              <a:solidFill>
                <a:srgbClr val="000000"/>
              </a:solidFill>
              <a:uFill>
                <a:solidFill>
                  <a:srgbClr val="ffffff"/>
                </a:solidFill>
              </a:uFill>
              <a:latin typeface="Arial"/>
            </a:endParaRPr>
          </a:p>
        </p:txBody>
      </p:sp>
      <p:sp>
        <p:nvSpPr>
          <p:cNvPr id="179" name="TextShape 2"/>
          <p:cNvSpPr txBox="1"/>
          <p:nvPr/>
        </p:nvSpPr>
        <p:spPr>
          <a:xfrm>
            <a:off x="609480" y="1668240"/>
            <a:ext cx="11004480" cy="4683960"/>
          </a:xfrm>
          <a:prstGeom prst="rect">
            <a:avLst/>
          </a:prstGeom>
          <a:noFill/>
          <a:ln>
            <a:noFill/>
          </a:ln>
        </p:spPr>
        <p:txBody>
          <a:bodyPr/>
          <a:p>
            <a:pPr>
              <a:lnSpc>
                <a:spcPct val="90000"/>
              </a:lnSpc>
            </a:pPr>
            <a:r>
              <a:rPr lang="en-PH" sz="2400" spc="-1" strike="noStrike">
                <a:solidFill>
                  <a:srgbClr val="000000"/>
                </a:solidFill>
                <a:uFill>
                  <a:solidFill>
                    <a:srgbClr val="ffffff"/>
                  </a:solidFill>
                </a:uFill>
                <a:latin typeface="Questrial"/>
                <a:ea typeface="Questrial"/>
              </a:rPr>
              <a:t>III. Paper Conservation Program</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Memorandum Order No. 00172 S. 2015 </a:t>
            </a: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i="1" lang="en-PH" sz="2400" spc="-1" strike="noStrike">
                <a:solidFill>
                  <a:srgbClr val="000000"/>
                </a:solidFill>
                <a:uFill>
                  <a:solidFill>
                    <a:srgbClr val="ffffff"/>
                  </a:solidFill>
                </a:uFill>
                <a:latin typeface="Questrial"/>
                <a:ea typeface="Questrial"/>
              </a:rPr>
              <a:t>Use of Google Apps for education in place of Proprietary Office Productivity Software</a:t>
            </a:r>
            <a:r>
              <a:rPr lang="en-PH" sz="2400" spc="-1" strike="noStrike">
                <a:solidFill>
                  <a:srgbClr val="000000"/>
                </a:solidFill>
                <a:uFill>
                  <a:solidFill>
                    <a:srgbClr val="ffffff"/>
                  </a:solidFill>
                </a:uFill>
                <a:latin typeface="Questrial"/>
                <a:ea typeface="Questrial"/>
              </a:rPr>
              <a:t>. </a:t>
            </a: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to promote office efficiency and cost-reduction by going paperless on top of the recycling of used papers. </a:t>
            </a:r>
            <a:endParaRPr lang="en-PH" sz="1400" spc="-1" strike="noStrike">
              <a:solidFill>
                <a:srgbClr val="000000"/>
              </a:solidFill>
              <a:uFill>
                <a:solidFill>
                  <a:srgbClr val="ffffff"/>
                </a:solidFill>
              </a:uFill>
              <a:latin typeface="Arial"/>
            </a:endParaRPr>
          </a:p>
          <a:p>
            <a:pPr lvl="1" marL="685800" indent="-228240">
              <a:lnSpc>
                <a:spcPct val="90000"/>
              </a:lnSpc>
              <a:buClr>
                <a:srgbClr val="000000"/>
              </a:buClr>
              <a:buFont typeface="Arial"/>
              <a:buChar char="•"/>
            </a:pPr>
            <a:r>
              <a:rPr lang="en-PH" sz="2000" spc="-1" strike="noStrike">
                <a:solidFill>
                  <a:srgbClr val="000000"/>
                </a:solidFill>
                <a:uFill>
                  <a:solidFill>
                    <a:srgbClr val="ffffff"/>
                  </a:solidFill>
                </a:uFill>
                <a:latin typeface="Calibri"/>
                <a:ea typeface="Calibri"/>
              </a:rPr>
              <a:t>Automated Archiving</a:t>
            </a:r>
            <a:endParaRPr lang="en-PH" sz="1400" spc="-1" strike="noStrike">
              <a:solidFill>
                <a:srgbClr val="000000"/>
              </a:solidFill>
              <a:uFill>
                <a:solidFill>
                  <a:srgbClr val="ffffff"/>
                </a:solidFill>
              </a:uFill>
              <a:latin typeface="Arial"/>
            </a:endParaRPr>
          </a:p>
          <a:p>
            <a:pPr lvl="1" marL="685800" indent="-228240">
              <a:lnSpc>
                <a:spcPct val="90000"/>
              </a:lnSpc>
              <a:buClr>
                <a:srgbClr val="000000"/>
              </a:buClr>
              <a:buFont typeface="Arial"/>
              <a:buChar char="•"/>
            </a:pPr>
            <a:r>
              <a:rPr lang="en-PH" sz="2000" spc="-1" strike="noStrike">
                <a:solidFill>
                  <a:srgbClr val="000000"/>
                </a:solidFill>
                <a:uFill>
                  <a:solidFill>
                    <a:srgbClr val="ffffff"/>
                  </a:solidFill>
                </a:uFill>
                <a:latin typeface="Calibri"/>
                <a:ea typeface="Calibri"/>
              </a:rPr>
              <a:t>Automated Distribution of Institute Communication</a:t>
            </a:r>
            <a:endParaRPr lang="en-PH" sz="1400" spc="-1" strike="noStrike">
              <a:solidFill>
                <a:srgbClr val="000000"/>
              </a:solidFill>
              <a:uFill>
                <a:solidFill>
                  <a:srgbClr val="ffffff"/>
                </a:solidFill>
              </a:uFill>
              <a:latin typeface="Arial"/>
            </a:endParaRPr>
          </a:p>
          <a:p>
            <a:pPr lvl="1" marL="685800" indent="-228240">
              <a:lnSpc>
                <a:spcPct val="90000"/>
              </a:lnSpc>
              <a:buClr>
                <a:srgbClr val="000000"/>
              </a:buClr>
              <a:buFont typeface="Arial"/>
              <a:buChar char="•"/>
            </a:pPr>
            <a:r>
              <a:rPr lang="en-PH" sz="2000" spc="-1" strike="noStrike">
                <a:solidFill>
                  <a:srgbClr val="000000"/>
                </a:solidFill>
                <a:uFill>
                  <a:solidFill>
                    <a:srgbClr val="ffffff"/>
                  </a:solidFill>
                </a:uFill>
                <a:latin typeface="Calibri"/>
                <a:ea typeface="Calibri"/>
              </a:rPr>
              <a:t>E-logbook</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p:txBody>
      </p:sp>
    </p:spTree>
  </p:cSld>
  <p:transition spd="slow">
    <p:fade/>
  </p:transition>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0"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Programs</a:t>
            </a:r>
            <a:endParaRPr lang="en-PH" sz="1400" spc="-1" strike="noStrike">
              <a:solidFill>
                <a:srgbClr val="000000"/>
              </a:solidFill>
              <a:uFill>
                <a:solidFill>
                  <a:srgbClr val="ffffff"/>
                </a:solidFill>
              </a:uFill>
              <a:latin typeface="Arial"/>
            </a:endParaRPr>
          </a:p>
        </p:txBody>
      </p:sp>
      <p:sp>
        <p:nvSpPr>
          <p:cNvPr id="181" name="TextShape 2"/>
          <p:cNvSpPr txBox="1"/>
          <p:nvPr/>
        </p:nvSpPr>
        <p:spPr>
          <a:xfrm>
            <a:off x="609480" y="1732680"/>
            <a:ext cx="11004480" cy="4683960"/>
          </a:xfrm>
          <a:prstGeom prst="rect">
            <a:avLst/>
          </a:prstGeom>
          <a:noFill/>
          <a:ln>
            <a:noFill/>
          </a:ln>
        </p:spPr>
        <p:txBody>
          <a:bodyPr/>
          <a:p>
            <a:pPr>
              <a:lnSpc>
                <a:spcPct val="90000"/>
              </a:lnSpc>
            </a:pPr>
            <a:r>
              <a:rPr lang="en-PH" sz="2400" spc="-1" strike="noStrike">
                <a:solidFill>
                  <a:srgbClr val="000000"/>
                </a:solidFill>
                <a:uFill>
                  <a:solidFill>
                    <a:srgbClr val="ffffff"/>
                  </a:solidFill>
                </a:uFill>
                <a:latin typeface="Questrial"/>
                <a:ea typeface="Questrial"/>
              </a:rPr>
              <a:t>IV. Water Conservation Program</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Physical Plant Division (PPD) as reflected in the Physical Plant Division’s Operational Manual regularly checks, monitors and replaces any damages of water pipes and faucets. </a:t>
            </a:r>
            <a:endParaRPr lang="en-PH" sz="1400" spc="-1" strike="noStrike">
              <a:solidFill>
                <a:srgbClr val="000000"/>
              </a:solidFill>
              <a:uFill>
                <a:solidFill>
                  <a:srgbClr val="ffffff"/>
                </a:solidFill>
              </a:uFill>
              <a:latin typeface="Arial"/>
            </a:endParaRPr>
          </a:p>
          <a:p>
            <a:pPr marL="228600" indent="-228240">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all newly-constructed buildings of the campus integrate green building features in compliant with the parameters of Building for Ecologically Responsible Design Excellence (Berde).</a:t>
            </a:r>
            <a:endParaRPr lang="en-PH" sz="1400" spc="-1" strike="noStrike">
              <a:solidFill>
                <a:srgbClr val="000000"/>
              </a:solidFill>
              <a:uFill>
                <a:solidFill>
                  <a:srgbClr val="ffffff"/>
                </a:solidFill>
              </a:uFill>
              <a:latin typeface="Arial"/>
            </a:endParaRPr>
          </a:p>
        </p:txBody>
      </p:sp>
    </p:spTree>
  </p:cSld>
  <p:transition spd="slow">
    <p:fade/>
  </p:transition>
</p:sld>
</file>

<file path=ppt/slides/slide2.xml><?xml version="1.0" encoding="utf-8"?>
<p:sld xmlns:a="http://schemas.openxmlformats.org/drawingml/2006/main" xmlns:p="http://schemas.openxmlformats.org/presentationml/2006/main" xmlns:r="http://schemas.openxmlformats.org/officeDocument/2006/relationships">
  <p:cSld>
    <p:bg>
      <p:bgPr>
        <a:blipFill>
          <a:blip r:embed="rId1"/>
          <a:stretch>
            <a:fillRect/>
          </a:stretch>
        </a:blipFill>
      </p:bgPr>
    </p:bg>
    <p:spTree>
      <p:nvGrpSpPr>
        <p:cNvPr id="1" name=""/>
        <p:cNvGrpSpPr/>
        <p:nvPr/>
      </p:nvGrpSpPr>
      <p:grpSpPr>
        <a:xfrm>
          <a:off x="0" y="0"/>
          <a:ext cx="0" cy="0"/>
          <a:chOff x="0" y="0"/>
          <a:chExt cx="0" cy="0"/>
        </a:xfrm>
      </p:grpSpPr>
      <p:sp>
        <p:nvSpPr>
          <p:cNvPr id="125"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26" name="TextShape 2"/>
          <p:cNvSpPr txBox="1"/>
          <p:nvPr/>
        </p:nvSpPr>
        <p:spPr>
          <a:xfrm>
            <a:off x="6019200" y="1610280"/>
            <a:ext cx="5733720" cy="4683960"/>
          </a:xfrm>
          <a:prstGeom prst="rect">
            <a:avLst/>
          </a:prstGeom>
          <a:noFill/>
          <a:ln>
            <a:noFill/>
          </a:ln>
        </p:spPr>
        <p:txBody>
          <a:bodyPr/>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approved by the Mindanao State University Board of Regents (BOR):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r">
              <a:lnSpc>
                <a:spcPct val="90000"/>
              </a:lnSpc>
            </a:pPr>
            <a:r>
              <a:rPr i="1" lang="en-PH" sz="2400" spc="-1" strike="noStrike">
                <a:solidFill>
                  <a:srgbClr val="000000"/>
                </a:solidFill>
                <a:uFill>
                  <a:solidFill>
                    <a:srgbClr val="ffffff"/>
                  </a:solidFill>
                </a:uFill>
                <a:latin typeface="Questrial"/>
                <a:ea typeface="Questrial"/>
              </a:rPr>
              <a:t> </a:t>
            </a:r>
            <a:r>
              <a:rPr i="1" lang="en-PH" sz="2400" spc="-1" strike="noStrike">
                <a:solidFill>
                  <a:srgbClr val="000000"/>
                </a:solidFill>
                <a:uFill>
                  <a:solidFill>
                    <a:srgbClr val="ffffff"/>
                  </a:solidFill>
                </a:uFill>
                <a:latin typeface="Questrial"/>
                <a:ea typeface="Questrial"/>
              </a:rPr>
              <a:t>1. </a:t>
            </a:r>
            <a:r>
              <a:rPr i="1" lang="en-PH" sz="2000" spc="-1" strike="noStrike">
                <a:solidFill>
                  <a:srgbClr val="000000"/>
                </a:solidFill>
                <a:uFill>
                  <a:solidFill>
                    <a:srgbClr val="ffffff"/>
                  </a:solidFill>
                </a:uFill>
                <a:latin typeface="Questrial"/>
                <a:ea typeface="Questrial"/>
              </a:rPr>
              <a:t>Comprehensive Solid Waste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       </a:t>
            </a:r>
            <a:r>
              <a:rPr i="1" lang="en-PH" sz="2000" spc="-1" strike="noStrike">
                <a:solidFill>
                  <a:srgbClr val="000000"/>
                </a:solidFill>
                <a:uFill>
                  <a:solidFill>
                    <a:srgbClr val="ffffff"/>
                  </a:solidFill>
                </a:uFill>
                <a:latin typeface="Questrial"/>
                <a:ea typeface="Questrial"/>
              </a:rPr>
              <a:t>Management Program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      </a:t>
            </a:r>
            <a:r>
              <a:rPr i="1" lang="en-PH" sz="2000" spc="-1" strike="noStrike">
                <a:solidFill>
                  <a:srgbClr val="000000"/>
                </a:solidFill>
                <a:uFill>
                  <a:solidFill>
                    <a:srgbClr val="ffffff"/>
                  </a:solidFill>
                </a:uFill>
                <a:latin typeface="Questrial"/>
                <a:ea typeface="Questrial"/>
              </a:rPr>
              <a:t>(BOR Res. No. 59, S. 2014)</a:t>
            </a:r>
            <a:endParaRPr lang="en-PH" sz="1400" spc="-1" strike="noStrike">
              <a:solidFill>
                <a:srgbClr val="000000"/>
              </a:solidFill>
              <a:uFill>
                <a:solidFill>
                  <a:srgbClr val="ffffff"/>
                </a:solidFill>
              </a:uFill>
              <a:latin typeface="Arial"/>
            </a:endParaRPr>
          </a:p>
        </p:txBody>
      </p:sp>
      <p:pic>
        <p:nvPicPr>
          <p:cNvPr id="127" name="Shape 98" descr=""/>
          <p:cNvPicPr/>
          <p:nvPr/>
        </p:nvPicPr>
        <p:blipFill>
          <a:blip r:embed="rId2"/>
          <a:stretch/>
        </p:blipFill>
        <p:spPr>
          <a:xfrm>
            <a:off x="0" y="2343600"/>
            <a:ext cx="6119280" cy="4329360"/>
          </a:xfrm>
          <a:prstGeom prst="rect">
            <a:avLst/>
          </a:prstGeom>
          <a:ln>
            <a:noFill/>
          </a:ln>
        </p:spPr>
      </p:pic>
    </p:spTree>
  </p:cSld>
  <p:transition spd="slow">
    <p:fade/>
  </p:transition>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82" name="Shape 227" descr=""/>
          <p:cNvPicPr/>
          <p:nvPr/>
        </p:nvPicPr>
        <p:blipFill>
          <a:blip r:embed="rId1"/>
          <a:stretch/>
        </p:blipFill>
        <p:spPr>
          <a:xfrm>
            <a:off x="0" y="2445480"/>
            <a:ext cx="6607440" cy="4404600"/>
          </a:xfrm>
          <a:prstGeom prst="rect">
            <a:avLst/>
          </a:prstGeom>
          <a:ln>
            <a:noFill/>
          </a:ln>
        </p:spPr>
      </p:pic>
      <p:pic>
        <p:nvPicPr>
          <p:cNvPr id="183" name="Shape 228" descr=""/>
          <p:cNvPicPr/>
          <p:nvPr/>
        </p:nvPicPr>
        <p:blipFill>
          <a:blip r:embed="rId2"/>
          <a:stretch/>
        </p:blipFill>
        <p:spPr>
          <a:xfrm>
            <a:off x="0" y="-7200"/>
            <a:ext cx="5573160" cy="3715200"/>
          </a:xfrm>
          <a:prstGeom prst="rect">
            <a:avLst/>
          </a:prstGeom>
          <a:ln>
            <a:noFill/>
          </a:ln>
        </p:spPr>
      </p:pic>
      <p:pic>
        <p:nvPicPr>
          <p:cNvPr id="184" name="Shape 229" descr=""/>
          <p:cNvPicPr/>
          <p:nvPr/>
        </p:nvPicPr>
        <p:blipFill>
          <a:blip r:embed="rId3"/>
          <a:stretch/>
        </p:blipFill>
        <p:spPr>
          <a:xfrm>
            <a:off x="5573520" y="-7200"/>
            <a:ext cx="6618240" cy="4412160"/>
          </a:xfrm>
          <a:prstGeom prst="rect">
            <a:avLst/>
          </a:prstGeom>
          <a:ln>
            <a:noFill/>
          </a:ln>
        </p:spPr>
      </p:pic>
      <p:pic>
        <p:nvPicPr>
          <p:cNvPr id="185" name="Shape 230" descr=""/>
          <p:cNvPicPr/>
          <p:nvPr/>
        </p:nvPicPr>
        <p:blipFill>
          <a:blip r:embed="rId4"/>
          <a:stretch/>
        </p:blipFill>
        <p:spPr>
          <a:xfrm>
            <a:off x="6596640" y="3135240"/>
            <a:ext cx="5583960" cy="3722400"/>
          </a:xfrm>
          <a:prstGeom prst="rect">
            <a:avLst/>
          </a:prstGeom>
          <a:ln>
            <a:noFill/>
          </a:ln>
        </p:spPr>
      </p:pic>
    </p:spTree>
  </p:cSld>
  <p:transition spd="slow">
    <p:fade/>
  </p:transition>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6" name="TextShape 1"/>
          <p:cNvSpPr txBox="1"/>
          <p:nvPr/>
        </p:nvSpPr>
        <p:spPr>
          <a:xfrm>
            <a:off x="838080" y="25272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Programs</a:t>
            </a:r>
            <a:endParaRPr lang="en-PH" sz="1400" spc="-1" strike="noStrike">
              <a:solidFill>
                <a:srgbClr val="000000"/>
              </a:solidFill>
              <a:uFill>
                <a:solidFill>
                  <a:srgbClr val="ffffff"/>
                </a:solidFill>
              </a:uFill>
              <a:latin typeface="Arial"/>
            </a:endParaRPr>
          </a:p>
        </p:txBody>
      </p:sp>
      <p:sp>
        <p:nvSpPr>
          <p:cNvPr id="187" name="TextShape 2"/>
          <p:cNvSpPr txBox="1"/>
          <p:nvPr/>
        </p:nvSpPr>
        <p:spPr>
          <a:xfrm>
            <a:off x="288720" y="1588320"/>
            <a:ext cx="11613960" cy="5582160"/>
          </a:xfrm>
          <a:prstGeom prst="rect">
            <a:avLst/>
          </a:prstGeom>
          <a:noFill/>
          <a:ln>
            <a:noFill/>
          </a:ln>
        </p:spPr>
        <p:txBody>
          <a:bodyPr/>
          <a:p>
            <a:pPr>
              <a:lnSpc>
                <a:spcPct val="90000"/>
              </a:lnSpc>
            </a:pPr>
            <a:r>
              <a:rPr lang="en-PH" sz="2400" spc="-1" strike="noStrike">
                <a:solidFill>
                  <a:srgbClr val="000000"/>
                </a:solidFill>
                <a:uFill>
                  <a:solidFill>
                    <a:srgbClr val="ffffff"/>
                  </a:solidFill>
                </a:uFill>
                <a:latin typeface="Questrial"/>
                <a:ea typeface="Questrial"/>
              </a:rPr>
              <a:t>IV. Pollution Prevention Program</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Memorandum Order No. 00299, S. of 2006</a:t>
            </a:r>
            <a:endParaRPr lang="en-PH" sz="1400" spc="-1" strike="noStrike">
              <a:solidFill>
                <a:srgbClr val="000000"/>
              </a:solidFill>
              <a:uFill>
                <a:solidFill>
                  <a:srgbClr val="ffffff"/>
                </a:solidFill>
              </a:uFill>
              <a:latin typeface="Arial"/>
            </a:endParaRPr>
          </a:p>
          <a:p>
            <a:pPr lvl="1" marL="6858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declaring MSU-IIT as a Smoke Free Area and Banning of Smoke Belching Vehicles in the Campus remains enforced; </a:t>
            </a:r>
            <a:endParaRPr lang="en-PH" sz="1400" spc="-1" strike="noStrike">
              <a:solidFill>
                <a:srgbClr val="000000"/>
              </a:solidFill>
              <a:uFill>
                <a:solidFill>
                  <a:srgbClr val="ffffff"/>
                </a:solidFill>
              </a:uFill>
              <a:latin typeface="Arial"/>
            </a:endParaRPr>
          </a:p>
          <a:p>
            <a:endParaRPr lang="en-PH" sz="1400" spc="-1" strike="noStrike">
              <a:solidFill>
                <a:srgbClr val="000000"/>
              </a:solidFill>
              <a:uFill>
                <a:solidFill>
                  <a:srgbClr val="ffffff"/>
                </a:solidFill>
              </a:uFill>
              <a:latin typeface="Arial"/>
            </a:endParaRPr>
          </a:p>
          <a:p>
            <a:pPr lvl="1" marL="343080" indent="-34272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No Smoking signages </a:t>
            </a:r>
            <a:endParaRPr lang="en-PH" sz="1400" spc="-1" strike="noStrike">
              <a:solidFill>
                <a:srgbClr val="000000"/>
              </a:solidFill>
              <a:uFill>
                <a:solidFill>
                  <a:srgbClr val="ffffff"/>
                </a:solidFill>
              </a:uFill>
              <a:latin typeface="Arial"/>
            </a:endParaRPr>
          </a:p>
          <a:p>
            <a:endParaRPr lang="en-PH" sz="1400" spc="-1" strike="noStrike">
              <a:solidFill>
                <a:srgbClr val="000000"/>
              </a:solidFill>
              <a:uFill>
                <a:solidFill>
                  <a:srgbClr val="ffffff"/>
                </a:solidFill>
              </a:uFill>
              <a:latin typeface="Arial"/>
            </a:endParaRPr>
          </a:p>
          <a:p>
            <a:pPr lvl="1" marL="343080" indent="-34272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two (2) prototype vehicles: </a:t>
            </a:r>
            <a:endParaRPr lang="en-PH" sz="1400" spc="-1" strike="noStrike">
              <a:solidFill>
                <a:srgbClr val="000000"/>
              </a:solidFill>
              <a:uFill>
                <a:solidFill>
                  <a:srgbClr val="ffffff"/>
                </a:solidFill>
              </a:uFill>
              <a:latin typeface="Arial"/>
            </a:endParaRPr>
          </a:p>
          <a:p>
            <a:pPr lvl="2" marL="914400" indent="-456840">
              <a:lnSpc>
                <a:spcPct val="90000"/>
              </a:lnSpc>
              <a:buClr>
                <a:srgbClr val="000000"/>
              </a:buClr>
              <a:buFont typeface="Arial"/>
              <a:buAutoNum type="alphaLcPeriod"/>
            </a:pPr>
            <a:r>
              <a:rPr i="1" lang="en-PH" sz="2000" spc="-1" strike="noStrike">
                <a:solidFill>
                  <a:srgbClr val="000000"/>
                </a:solidFill>
                <a:uFill>
                  <a:solidFill>
                    <a:srgbClr val="ffffff"/>
                  </a:solidFill>
                </a:uFill>
                <a:latin typeface="Questrial"/>
                <a:ea typeface="Questrial"/>
              </a:rPr>
              <a:t>Layalayang</a:t>
            </a:r>
            <a:r>
              <a:rPr lang="en-PH" sz="2000" spc="-1" strike="noStrike">
                <a:solidFill>
                  <a:srgbClr val="000000"/>
                </a:solidFill>
                <a:uFill>
                  <a:solidFill>
                    <a:srgbClr val="ffffff"/>
                  </a:solidFill>
                </a:uFill>
                <a:latin typeface="Questrial"/>
                <a:ea typeface="Questrial"/>
              </a:rPr>
              <a:t> (Gasoline) </a:t>
            </a:r>
            <a:endParaRPr lang="en-PH" sz="1400" spc="-1" strike="noStrike">
              <a:solidFill>
                <a:srgbClr val="000000"/>
              </a:solidFill>
              <a:uFill>
                <a:solidFill>
                  <a:srgbClr val="ffffff"/>
                </a:solidFill>
              </a:uFill>
              <a:latin typeface="Arial"/>
            </a:endParaRPr>
          </a:p>
          <a:p>
            <a:pPr lvl="2" marL="914400" indent="-456840">
              <a:lnSpc>
                <a:spcPct val="90000"/>
              </a:lnSpc>
              <a:buClr>
                <a:srgbClr val="000000"/>
              </a:buClr>
              <a:buFont typeface="Arial"/>
              <a:buAutoNum type="alphaLcPeriod"/>
            </a:pPr>
            <a:r>
              <a:rPr i="1" lang="en-PH" sz="2000" spc="-1" strike="noStrike">
                <a:solidFill>
                  <a:srgbClr val="000000"/>
                </a:solidFill>
                <a:uFill>
                  <a:solidFill>
                    <a:srgbClr val="ffffff"/>
                  </a:solidFill>
                </a:uFill>
                <a:latin typeface="Questrial"/>
                <a:ea typeface="Questrial"/>
              </a:rPr>
              <a:t>Tarintik</a:t>
            </a:r>
            <a:r>
              <a:rPr lang="en-PH" sz="2000" spc="-1" strike="noStrike">
                <a:solidFill>
                  <a:srgbClr val="000000"/>
                </a:solidFill>
                <a:uFill>
                  <a:solidFill>
                    <a:srgbClr val="ffffff"/>
                  </a:solidFill>
                </a:uFill>
                <a:latin typeface="Questrial"/>
                <a:ea typeface="Questrial"/>
              </a:rPr>
              <a:t> II (Battery Electric) </a:t>
            </a:r>
            <a:endParaRPr lang="en-PH" sz="1400" spc="-1" strike="noStrike">
              <a:solidFill>
                <a:srgbClr val="000000"/>
              </a:solidFill>
              <a:uFill>
                <a:solidFill>
                  <a:srgbClr val="ffffff"/>
                </a:solidFill>
              </a:uFill>
              <a:latin typeface="Arial"/>
            </a:endParaRPr>
          </a:p>
        </p:txBody>
      </p:sp>
    </p:spTree>
  </p:cSld>
  <p:transition spd="slow">
    <p:fade/>
  </p:transition>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88" name="Shape 243" descr=""/>
          <p:cNvPicPr/>
          <p:nvPr/>
        </p:nvPicPr>
        <p:blipFill>
          <a:blip r:embed="rId1"/>
          <a:stretch/>
        </p:blipFill>
        <p:spPr>
          <a:xfrm>
            <a:off x="5010120" y="783360"/>
            <a:ext cx="7181640" cy="4630320"/>
          </a:xfrm>
          <a:prstGeom prst="rect">
            <a:avLst/>
          </a:prstGeom>
          <a:ln>
            <a:noFill/>
          </a:ln>
        </p:spPr>
      </p:pic>
      <p:pic>
        <p:nvPicPr>
          <p:cNvPr id="189" name="Shape 244" descr=""/>
          <p:cNvPicPr/>
          <p:nvPr/>
        </p:nvPicPr>
        <p:blipFill>
          <a:blip r:embed="rId2"/>
          <a:stretch/>
        </p:blipFill>
        <p:spPr>
          <a:xfrm rot="5400000">
            <a:off x="-922680" y="1142640"/>
            <a:ext cx="6857640" cy="4571640"/>
          </a:xfrm>
          <a:prstGeom prst="rect">
            <a:avLst/>
          </a:prstGeom>
          <a:ln>
            <a:noFill/>
          </a:ln>
        </p:spPr>
      </p:pic>
    </p:spTree>
  </p:cSld>
  <p:transition spd="slow">
    <p:fade/>
  </p:transition>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0"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Programs</a:t>
            </a:r>
            <a:endParaRPr lang="en-PH" sz="1400" spc="-1" strike="noStrike">
              <a:solidFill>
                <a:srgbClr val="000000"/>
              </a:solidFill>
              <a:uFill>
                <a:solidFill>
                  <a:srgbClr val="ffffff"/>
                </a:solidFill>
              </a:uFill>
              <a:latin typeface="Arial"/>
            </a:endParaRPr>
          </a:p>
        </p:txBody>
      </p:sp>
      <p:sp>
        <p:nvSpPr>
          <p:cNvPr id="191" name="TextShape 2"/>
          <p:cNvSpPr txBox="1"/>
          <p:nvPr/>
        </p:nvSpPr>
        <p:spPr>
          <a:xfrm>
            <a:off x="609480" y="1668240"/>
            <a:ext cx="11004480" cy="4683960"/>
          </a:xfrm>
          <a:prstGeom prst="rect">
            <a:avLst/>
          </a:prstGeom>
          <a:noFill/>
          <a:ln>
            <a:noFill/>
          </a:ln>
        </p:spPr>
        <p:txBody>
          <a:bodyPr/>
          <a:p>
            <a:pPr>
              <a:lnSpc>
                <a:spcPct val="90000"/>
              </a:lnSpc>
            </a:pPr>
            <a:r>
              <a:rPr lang="en-PH" sz="2400" spc="-1" strike="noStrike">
                <a:solidFill>
                  <a:srgbClr val="000000"/>
                </a:solidFill>
                <a:uFill>
                  <a:solidFill>
                    <a:srgbClr val="ffffff"/>
                  </a:solidFill>
                </a:uFill>
                <a:latin typeface="Questrial"/>
                <a:ea typeface="Questrial"/>
              </a:rPr>
              <a:t>VI. Greening Program </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MSU-IIT has a total campus area of 92, 000 square meters and 20, 000 square meters of the land area is covered with vegetation. </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t>
            </a:r>
            <a:r>
              <a:rPr lang="en-PH" sz="2400" spc="-1" strike="noStrike">
                <a:solidFill>
                  <a:srgbClr val="000000"/>
                </a:solidFill>
                <a:uFill>
                  <a:solidFill>
                    <a:srgbClr val="ffffff"/>
                  </a:solidFill>
                </a:uFill>
                <a:latin typeface="Questrial"/>
                <a:ea typeface="Questrial"/>
              </a:rPr>
              <a:t>Mangrove Rehabilitation and Reforestation in Bayug Island” project is adopted with a Memorandum of Agreement</a:t>
            </a:r>
            <a:endParaRPr lang="en-PH" sz="1400" spc="-1" strike="noStrike">
              <a:solidFill>
                <a:srgbClr val="000000"/>
              </a:solidFill>
              <a:uFill>
                <a:solidFill>
                  <a:srgbClr val="ffffff"/>
                </a:solidFill>
              </a:uFill>
              <a:latin typeface="Arial"/>
            </a:endParaRPr>
          </a:p>
          <a:p>
            <a:pPr>
              <a:lnSpc>
                <a:spcPct val="90000"/>
              </a:lnSpc>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The said area has 12 hectares with at least 90, 000 planted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propagules yet an estimate of 50,000 survive.</a:t>
            </a:r>
            <a:endParaRPr lang="en-PH" sz="1400" spc="-1" strike="noStrike">
              <a:solidFill>
                <a:srgbClr val="000000"/>
              </a:solidFill>
              <a:uFill>
                <a:solidFill>
                  <a:srgbClr val="ffffff"/>
                </a:solidFill>
              </a:uFill>
              <a:latin typeface="Arial"/>
            </a:endParaRPr>
          </a:p>
        </p:txBody>
      </p:sp>
    </p:spTree>
  </p:cSld>
  <p:transition spd="slow">
    <p:fade/>
  </p:transition>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92" name="Shape 255" descr=""/>
          <p:cNvPicPr/>
          <p:nvPr/>
        </p:nvPicPr>
        <p:blipFill>
          <a:blip r:embed="rId1"/>
          <a:stretch/>
        </p:blipFill>
        <p:spPr>
          <a:xfrm>
            <a:off x="0" y="0"/>
            <a:ext cx="10286640" cy="6857640"/>
          </a:xfrm>
          <a:prstGeom prst="rect">
            <a:avLst/>
          </a:prstGeom>
          <a:ln>
            <a:noFill/>
          </a:ln>
        </p:spPr>
      </p:pic>
    </p:spTree>
  </p:cSld>
  <p:transition spd="slow">
    <p:fade/>
  </p:transition>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93" name="Shape 260" descr=""/>
          <p:cNvPicPr/>
          <p:nvPr/>
        </p:nvPicPr>
        <p:blipFill>
          <a:blip r:embed="rId1"/>
          <a:stretch/>
        </p:blipFill>
        <p:spPr>
          <a:xfrm>
            <a:off x="319320" y="0"/>
            <a:ext cx="11510280" cy="6857640"/>
          </a:xfrm>
          <a:prstGeom prst="rect">
            <a:avLst/>
          </a:prstGeom>
          <a:ln w="9360">
            <a:solidFill>
              <a:schemeClr val="accent1"/>
            </a:solidFill>
            <a:round/>
          </a:ln>
        </p:spPr>
      </p:pic>
    </p:spTree>
  </p:cSld>
  <p:transition spd="slow">
    <p:fade/>
  </p:transition>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4"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Awards Received</a:t>
            </a:r>
            <a:endParaRPr lang="en-PH" sz="1400" spc="-1" strike="noStrike">
              <a:solidFill>
                <a:srgbClr val="000000"/>
              </a:solidFill>
              <a:uFill>
                <a:solidFill>
                  <a:srgbClr val="ffffff"/>
                </a:solidFill>
              </a:uFill>
              <a:latin typeface="Arial"/>
            </a:endParaRPr>
          </a:p>
        </p:txBody>
      </p:sp>
      <p:sp>
        <p:nvSpPr>
          <p:cNvPr id="195" name="TextShape 2"/>
          <p:cNvSpPr txBox="1"/>
          <p:nvPr/>
        </p:nvSpPr>
        <p:spPr>
          <a:xfrm>
            <a:off x="6321960" y="1668240"/>
            <a:ext cx="5292360" cy="4683960"/>
          </a:xfrm>
          <a:prstGeom prst="rect">
            <a:avLst/>
          </a:prstGeom>
          <a:noFill/>
          <a:ln>
            <a:noFill/>
          </a:ln>
        </p:spPr>
        <p:txBody>
          <a:bodyPr/>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Calibri"/>
                <a:ea typeface="Calibri"/>
              </a:rPr>
              <a:t> </a:t>
            </a:r>
            <a:r>
              <a:rPr lang="en-PH" sz="2400" spc="-1" strike="noStrike">
                <a:solidFill>
                  <a:srgbClr val="000000"/>
                </a:solidFill>
                <a:uFill>
                  <a:solidFill>
                    <a:srgbClr val="ffffff"/>
                  </a:solidFill>
                </a:uFill>
                <a:latin typeface="Questrial"/>
                <a:ea typeface="Questrial"/>
              </a:rPr>
              <a:t>MSU-IIT participated in the 2013 National Search for Sustainable and Eco-Friendly Schools </a:t>
            </a:r>
            <a:endParaRPr lang="en-PH" sz="1400" spc="-1" strike="noStrike">
              <a:solidFill>
                <a:srgbClr val="000000"/>
              </a:solidFill>
              <a:uFill>
                <a:solidFill>
                  <a:srgbClr val="ffffff"/>
                </a:solidFill>
              </a:uFill>
              <a:latin typeface="Arial"/>
            </a:endParaRPr>
          </a:p>
          <a:p>
            <a:pPr>
              <a:lnSpc>
                <a:spcPct val="90000"/>
              </a:lnSpc>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endParaRPr lang="en-PH" sz="1400" spc="-1" strike="noStrike">
              <a:solidFill>
                <a:srgbClr val="000000"/>
              </a:solidFill>
              <a:uFill>
                <a:solidFill>
                  <a:srgbClr val="ffffff"/>
                </a:solidFill>
              </a:uFill>
              <a:latin typeface="Arial"/>
            </a:endParaRPr>
          </a:p>
          <a:p>
            <a:pPr>
              <a:lnSpc>
                <a:spcPct val="90000"/>
              </a:lnSpc>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	</a:t>
            </a:r>
            <a:endParaRPr lang="en-PH" sz="1400" spc="-1" strike="noStrike">
              <a:solidFill>
                <a:srgbClr val="000000"/>
              </a:solidFill>
              <a:uFill>
                <a:solidFill>
                  <a:srgbClr val="ffffff"/>
                </a:solidFill>
              </a:uFill>
              <a:latin typeface="Arial"/>
            </a:endParaRPr>
          </a:p>
          <a:p>
            <a:pPr>
              <a:lnSpc>
                <a:spcPct val="90000"/>
              </a:lnSpc>
            </a:pPr>
            <a:r>
              <a:rPr lang="en-PH" sz="2000" spc="-1" strike="noStrike">
                <a:solidFill>
                  <a:srgbClr val="000000"/>
                </a:solidFill>
                <a:uFill>
                  <a:solidFill>
                    <a:srgbClr val="ffffff"/>
                  </a:solidFill>
                </a:uFill>
                <a:latin typeface="Questrial"/>
                <a:ea typeface="Questrial"/>
              </a:rPr>
              <a:t>Fourth Place in the Regional Level </a:t>
            </a:r>
            <a:r>
              <a:rPr lang="en-PH" sz="20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	</a:t>
            </a:r>
            <a:r>
              <a:rPr lang="en-PH" sz="2000" spc="-1" strike="noStrike">
                <a:solidFill>
                  <a:srgbClr val="000000"/>
                </a:solidFill>
                <a:uFill>
                  <a:solidFill>
                    <a:srgbClr val="ffffff"/>
                  </a:solidFill>
                </a:uFill>
                <a:latin typeface="Questrial"/>
                <a:ea typeface="Questrial"/>
              </a:rPr>
              <a:t>and received a Plaque of Recognition.</a:t>
            </a:r>
            <a:endParaRPr lang="en-PH" sz="1400" spc="-1" strike="noStrike">
              <a:solidFill>
                <a:srgbClr val="000000"/>
              </a:solidFill>
              <a:uFill>
                <a:solidFill>
                  <a:srgbClr val="ffffff"/>
                </a:solidFill>
              </a:uFill>
              <a:latin typeface="Arial"/>
            </a:endParaRPr>
          </a:p>
        </p:txBody>
      </p:sp>
      <p:pic>
        <p:nvPicPr>
          <p:cNvPr id="196" name="Shape 268" descr=""/>
          <p:cNvPicPr/>
          <p:nvPr/>
        </p:nvPicPr>
        <p:blipFill>
          <a:blip r:embed="rId1"/>
          <a:stretch/>
        </p:blipFill>
        <p:spPr>
          <a:xfrm>
            <a:off x="105120" y="2935800"/>
            <a:ext cx="5943240" cy="3920760"/>
          </a:xfrm>
          <a:prstGeom prst="rect">
            <a:avLst/>
          </a:prstGeom>
          <a:ln w="76320">
            <a:solidFill>
              <a:schemeClr val="dk1"/>
            </a:solidFill>
            <a:round/>
          </a:ln>
        </p:spPr>
      </p:pic>
    </p:spTree>
  </p:cSld>
  <p:transition spd="slow">
    <p:fade/>
  </p:transition>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7"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Awards Received</a:t>
            </a:r>
            <a:endParaRPr lang="en-PH" sz="1400" spc="-1" strike="noStrike">
              <a:solidFill>
                <a:srgbClr val="000000"/>
              </a:solidFill>
              <a:uFill>
                <a:solidFill>
                  <a:srgbClr val="ffffff"/>
                </a:solidFill>
              </a:uFill>
              <a:latin typeface="Arial"/>
            </a:endParaRPr>
          </a:p>
        </p:txBody>
      </p:sp>
      <p:sp>
        <p:nvSpPr>
          <p:cNvPr id="198" name="TextShape 2"/>
          <p:cNvSpPr txBox="1"/>
          <p:nvPr/>
        </p:nvSpPr>
        <p:spPr>
          <a:xfrm>
            <a:off x="6049080" y="1668240"/>
            <a:ext cx="5564880" cy="4683960"/>
          </a:xfrm>
          <a:prstGeom prst="rect">
            <a:avLst/>
          </a:prstGeom>
          <a:noFill/>
          <a:ln>
            <a:noFill/>
          </a:ln>
        </p:spPr>
        <p:txBody>
          <a:bodyPr/>
          <a:p>
            <a:pPr marL="228600" indent="-228240">
              <a:lnSpc>
                <a:spcPct val="90000"/>
              </a:lnSpc>
              <a:buClr>
                <a:srgbClr val="000000"/>
              </a:buClr>
              <a:buFont typeface="Noto Sans Symbols"/>
              <a:buChar char="➢"/>
            </a:pPr>
            <a:r>
              <a:rPr lang="en-PH" sz="2400" spc="-1" strike="noStrike">
                <a:solidFill>
                  <a:srgbClr val="000000"/>
                </a:solidFill>
                <a:uFill>
                  <a:solidFill>
                    <a:srgbClr val="ffffff"/>
                  </a:solidFill>
                </a:uFill>
                <a:latin typeface="Calibri"/>
                <a:ea typeface="Calibri"/>
              </a:rPr>
              <a:t> </a:t>
            </a:r>
            <a:r>
              <a:rPr lang="en-PH" sz="2000" spc="-1" strike="noStrike">
                <a:solidFill>
                  <a:srgbClr val="000000"/>
                </a:solidFill>
                <a:uFill>
                  <a:solidFill>
                    <a:srgbClr val="ffffff"/>
                  </a:solidFill>
                </a:uFill>
                <a:latin typeface="Questrial"/>
                <a:ea typeface="Questrial"/>
              </a:rPr>
              <a:t>MSU-IIT participated in the 2015 National Search for Sustainable and Eco-Friendly Schools </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Arial"/>
              <a:buChar char="➢"/>
            </a:pPr>
            <a:r>
              <a:rPr lang="en-PH" sz="2000" spc="-1" strike="noStrike">
                <a:solidFill>
                  <a:srgbClr val="000000"/>
                </a:solidFill>
                <a:uFill>
                  <a:solidFill>
                    <a:srgbClr val="ffffff"/>
                  </a:solidFill>
                </a:uFill>
                <a:latin typeface="Questrial"/>
                <a:ea typeface="Questrial"/>
              </a:rPr>
              <a:t>National Finalist</a:t>
            </a:r>
            <a:endParaRPr lang="en-PH" sz="1400" spc="-1" strike="noStrike">
              <a:solidFill>
                <a:srgbClr val="000000"/>
              </a:solidFill>
              <a:uFill>
                <a:solidFill>
                  <a:srgbClr val="ffffff"/>
                </a:solidFill>
              </a:uFill>
              <a:latin typeface="Arial"/>
            </a:endParaRPr>
          </a:p>
          <a:p>
            <a:pPr>
              <a:lnSpc>
                <a:spcPct val="90000"/>
              </a:lnSpc>
            </a:pPr>
            <a:r>
              <a:rPr lang="en-PH" sz="2000" spc="-1" strike="noStrike">
                <a:solidFill>
                  <a:srgbClr val="000000"/>
                </a:solidFill>
                <a:uFill>
                  <a:solidFill>
                    <a:srgbClr val="ffffff"/>
                  </a:solidFill>
                </a:uFill>
                <a:latin typeface="Questrial"/>
                <a:ea typeface="Questrial"/>
              </a:rPr>
              <a:t>(Regional Champion for College Level)</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Arial"/>
              <a:buChar char="➢"/>
            </a:pPr>
            <a:r>
              <a:rPr lang="en-PH" sz="2000" spc="-1" strike="noStrike">
                <a:solidFill>
                  <a:srgbClr val="000000"/>
                </a:solidFill>
                <a:uFill>
                  <a:solidFill>
                    <a:srgbClr val="ffffff"/>
                  </a:solidFill>
                </a:uFill>
                <a:latin typeface="Calibri"/>
                <a:ea typeface="Calibri"/>
              </a:rPr>
              <a:t>“</a:t>
            </a:r>
            <a:r>
              <a:rPr lang="en-PH" sz="2000" spc="-1" strike="noStrike">
                <a:solidFill>
                  <a:srgbClr val="000000"/>
                </a:solidFill>
                <a:uFill>
                  <a:solidFill>
                    <a:srgbClr val="ffffff"/>
                  </a:solidFill>
                </a:uFill>
                <a:latin typeface="Calibri"/>
                <a:ea typeface="Calibri"/>
              </a:rPr>
              <a:t>Energy Leadership Award” by the Meralco Foundation</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Arial"/>
              <a:buChar char="➢"/>
            </a:pPr>
            <a:r>
              <a:rPr lang="en-PH" sz="2000" spc="-1" strike="noStrike">
                <a:solidFill>
                  <a:srgbClr val="000000"/>
                </a:solidFill>
                <a:uFill>
                  <a:solidFill>
                    <a:srgbClr val="ffffff"/>
                  </a:solidFill>
                </a:uFill>
                <a:latin typeface="Questrial"/>
                <a:ea typeface="Questrial"/>
              </a:rPr>
              <a:t>“</a:t>
            </a:r>
            <a:r>
              <a:rPr lang="en-PH" sz="2000" spc="-1" strike="noStrike">
                <a:solidFill>
                  <a:srgbClr val="000000"/>
                </a:solidFill>
                <a:uFill>
                  <a:solidFill>
                    <a:srgbClr val="ffffff"/>
                  </a:solidFill>
                </a:uFill>
                <a:latin typeface="Questrial"/>
                <a:ea typeface="Questrial"/>
              </a:rPr>
              <a:t>Water Leadership Award” by the Nestle Philippines</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a:lnSpc>
                <a:spcPct val="90000"/>
              </a:lnSpc>
            </a:pP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r>
              <a:rPr lang="en-PH" sz="2400" spc="-1" strike="noStrike">
                <a:solidFill>
                  <a:srgbClr val="000000"/>
                </a:solidFill>
                <a:uFill>
                  <a:solidFill>
                    <a:srgbClr val="ffffff"/>
                  </a:solidFill>
                </a:uFill>
                <a:latin typeface="Questrial"/>
                <a:ea typeface="Questrial"/>
              </a:rPr>
              <a:t>	</a:t>
            </a:r>
            <a:endParaRPr lang="en-PH" sz="1400" spc="-1" strike="noStrike">
              <a:solidFill>
                <a:srgbClr val="000000"/>
              </a:solidFill>
              <a:uFill>
                <a:solidFill>
                  <a:srgbClr val="ffffff"/>
                </a:solidFill>
              </a:uFill>
              <a:latin typeface="Arial"/>
            </a:endParaRPr>
          </a:p>
        </p:txBody>
      </p:sp>
      <p:pic>
        <p:nvPicPr>
          <p:cNvPr id="199" name="Shape 276" descr=""/>
          <p:cNvPicPr/>
          <p:nvPr/>
        </p:nvPicPr>
        <p:blipFill>
          <a:blip r:embed="rId1"/>
          <a:stretch/>
        </p:blipFill>
        <p:spPr>
          <a:xfrm>
            <a:off x="0" y="1943280"/>
            <a:ext cx="5802480" cy="3868200"/>
          </a:xfrm>
          <a:prstGeom prst="rect">
            <a:avLst/>
          </a:prstGeom>
          <a:ln>
            <a:noFill/>
          </a:ln>
        </p:spPr>
      </p:pic>
    </p:spTree>
  </p:cSld>
  <p:transition spd="slow">
    <p:fade/>
  </p:transition>
</p:sld>
</file>

<file path=ppt/slides/slide28.xml><?xml version="1.0" encoding="utf-8"?>
<p:sld xmlns:a="http://schemas.openxmlformats.org/drawingml/2006/main" xmlns:p="http://schemas.openxmlformats.org/presentationml/2006/main" xmlns:r="http://schemas.openxmlformats.org/officeDocument/2006/relationships">
  <p:cSld>
    <p:bg>
      <p:bgPr>
        <a:blipFill>
          <a:blip r:embed="rId1"/>
          <a:stretch>
            <a:fillRect/>
          </a:stretch>
        </a:blipFill>
      </p:bgPr>
    </p:bg>
    <p:spTree>
      <p:nvGrpSpPr>
        <p:cNvPr id="1" name=""/>
        <p:cNvGrpSpPr/>
        <p:nvPr/>
      </p:nvGrpSpPr>
      <p:grpSpPr>
        <a:xfrm>
          <a:off x="0" y="0"/>
          <a:ext cx="0" cy="0"/>
          <a:chOff x="0" y="0"/>
          <a:chExt cx="0" cy="0"/>
        </a:xfrm>
      </p:grpSpPr>
      <p:sp>
        <p:nvSpPr>
          <p:cNvPr id="200" name="TextShape 1"/>
          <p:cNvSpPr txBox="1"/>
          <p:nvPr/>
        </p:nvSpPr>
        <p:spPr>
          <a:xfrm>
            <a:off x="5208840" y="3318480"/>
            <a:ext cx="4238280" cy="1323360"/>
          </a:xfrm>
          <a:prstGeom prst="rect">
            <a:avLst/>
          </a:prstGeom>
          <a:noFill/>
          <a:ln>
            <a:noFill/>
          </a:ln>
        </p:spPr>
        <p:txBody>
          <a:bodyPr/>
          <a:p>
            <a:pPr>
              <a:lnSpc>
                <a:spcPct val="90000"/>
              </a:lnSpc>
            </a:pPr>
            <a:r>
              <a:rPr lang="en-PH" sz="3600" spc="-1" strike="noStrike">
                <a:solidFill>
                  <a:srgbClr val="ffffff"/>
                </a:solidFill>
                <a:uFill>
                  <a:solidFill>
                    <a:srgbClr val="ffffff"/>
                  </a:solidFill>
                </a:uFill>
                <a:latin typeface="Questrial"/>
                <a:ea typeface="Questrial"/>
              </a:rPr>
              <a:t>End of Part I</a:t>
            </a:r>
            <a:endParaRPr lang="en-PH" sz="1400" spc="-1" strike="noStrike">
              <a:solidFill>
                <a:srgbClr val="000000"/>
              </a:solidFill>
              <a:uFill>
                <a:solidFill>
                  <a:srgbClr val="ffffff"/>
                </a:solidFill>
              </a:uFill>
              <a:latin typeface="Arial"/>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1" name="TextShape 1"/>
          <p:cNvSpPr txBox="1"/>
          <p:nvPr/>
        </p:nvSpPr>
        <p:spPr>
          <a:xfrm>
            <a:off x="838080" y="365040"/>
            <a:ext cx="10515240" cy="1325160"/>
          </a:xfrm>
          <a:prstGeom prst="rect">
            <a:avLst/>
          </a:prstGeom>
          <a:noFill/>
          <a:ln>
            <a:noFill/>
          </a:ln>
        </p:spPr>
        <p:txBody>
          <a:bodyPr anchor="ctr"/>
          <a:p>
            <a:pPr>
              <a:lnSpc>
                <a:spcPct val="90000"/>
              </a:lnSpc>
            </a:pPr>
            <a:r>
              <a:rPr b="1" lang="en-PH" sz="6000" spc="-1" strike="noStrike">
                <a:solidFill>
                  <a:srgbClr val="ff0000"/>
                </a:solidFill>
                <a:uFill>
                  <a:solidFill>
                    <a:srgbClr val="ffffff"/>
                  </a:solidFill>
                </a:uFill>
                <a:latin typeface="Calibri"/>
                <a:ea typeface="Calibri"/>
              </a:rPr>
              <a:t>Managing Our Wastes</a:t>
            </a:r>
            <a:endParaRPr lang="en-PH" sz="1400" spc="-1" strike="noStrike">
              <a:solidFill>
                <a:srgbClr val="000000"/>
              </a:solidFill>
              <a:uFill>
                <a:solidFill>
                  <a:srgbClr val="ffffff"/>
                </a:solidFill>
              </a:uFill>
              <a:latin typeface="Arial"/>
            </a:endParaRPr>
          </a:p>
        </p:txBody>
      </p:sp>
      <p:sp>
        <p:nvSpPr>
          <p:cNvPr id="202" name="TextShape 2"/>
          <p:cNvSpPr txBox="1"/>
          <p:nvPr/>
        </p:nvSpPr>
        <p:spPr>
          <a:xfrm>
            <a:off x="997920" y="2159280"/>
            <a:ext cx="10515240" cy="4350960"/>
          </a:xfrm>
          <a:prstGeom prst="rect">
            <a:avLst/>
          </a:prstGeom>
          <a:noFill/>
          <a:ln>
            <a:noFill/>
          </a:ln>
        </p:spPr>
        <p:txBody>
          <a:bodyPr/>
          <a:p>
            <a:pPr>
              <a:lnSpc>
                <a:spcPct val="90000"/>
              </a:lnSpc>
            </a:pPr>
            <a:r>
              <a:rPr b="1" lang="en-PH" sz="4000" spc="-1" strike="noStrike">
                <a:solidFill>
                  <a:srgbClr val="000000"/>
                </a:solidFill>
                <a:uFill>
                  <a:solidFill>
                    <a:srgbClr val="ffffff"/>
                  </a:solidFill>
                </a:uFill>
                <a:latin typeface="Arial Narrow"/>
                <a:ea typeface="Arial Narrow"/>
              </a:rPr>
              <a:t>THE COMPREHENSIVE SOLID WASTE MANAGEMENT PROGRAM OF MSU-IIT</a:t>
            </a:r>
            <a:endParaRPr lang="en-PH" sz="1400" spc="-1" strike="noStrike">
              <a:solidFill>
                <a:srgbClr val="000000"/>
              </a:solidFill>
              <a:uFill>
                <a:solidFill>
                  <a:srgbClr val="ffffff"/>
                </a:solidFill>
              </a:uFill>
              <a:latin typeface="Arial"/>
            </a:endParaRPr>
          </a:p>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Noto Sans Symbols"/>
              <a:buChar char="➢"/>
            </a:pPr>
            <a:r>
              <a:rPr lang="en-PH" sz="2800" spc="-1" strike="noStrike">
                <a:solidFill>
                  <a:srgbClr val="000000"/>
                </a:solidFill>
                <a:uFill>
                  <a:solidFill>
                    <a:srgbClr val="ffffff"/>
                  </a:solidFill>
                </a:uFill>
                <a:latin typeface="Questrial"/>
                <a:ea typeface="Questrial"/>
              </a:rPr>
              <a:t>An environmental policy approved by the Mindanao State University Board of Regents (BOR)</a:t>
            </a:r>
            <a:endParaRPr lang="en-PH" sz="1400" spc="-1" strike="noStrike">
              <a:solidFill>
                <a:srgbClr val="000000"/>
              </a:solidFill>
              <a:uFill>
                <a:solidFill>
                  <a:srgbClr val="ffffff"/>
                </a:solidFill>
              </a:uFill>
              <a:latin typeface="Arial"/>
            </a:endParaRPr>
          </a:p>
          <a:p>
            <a:pPr>
              <a:lnSpc>
                <a:spcPct val="90000"/>
              </a:lnSpc>
            </a:pPr>
            <a:r>
              <a:rPr b="1" lang="en-PH" sz="40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timing>
    <p:tnLst>
      <p:par>
        <p:cTn id="13" dur="indefinite" restart="never" nodeType="tmRoot">
          <p:childTnLst>
            <p:seq>
              <p:cTn id="14" dur="indefinite" nodeType="mainSeq">
                <p:childTnLst>
                  <p:par>
                    <p:cTn id="15" fill="hold">
                      <p:stCondLst>
                        <p:cond delay="indefinite"/>
                      </p:stCondLst>
                      <p:childTnLst>
                        <p:par>
                          <p:cTn id="16" fill="hold">
                            <p:stCondLst>
                              <p:cond delay="0"/>
                            </p:stCondLst>
                            <p:childTnLst>
                              <p:par>
                                <p:cTn id="17" nodeType="clickEffect" fill="hold" presetClass="entr" presetID="10">
                                  <p:stCondLst>
                                    <p:cond delay="0"/>
                                  </p:stCondLst>
                                  <p:childTnLst>
                                    <p:set>
                                      <p:cBhvr>
                                        <p:cTn id="18" dur="1" fill="hold">
                                          <p:stCondLst>
                                            <p:cond delay="0"/>
                                          </p:stCondLst>
                                        </p:cTn>
                                        <p:tgtEl>
                                          <p:spTgt spid="202"/>
                                        </p:tgtEl>
                                        <p:attrNameLst>
                                          <p:attrName>style.visibility</p:attrName>
                                        </p:attrNameLst>
                                      </p:cBhvr>
                                      <p:to>
                                        <p:strVal val="visible"/>
                                      </p:to>
                                    </p:set>
                                    <p:animEffect filter="fade" transition="in">
                                      <p:cBhvr additive="repl">
                                        <p:cTn id="19" dur="500"/>
                                        <p:tgtEl>
                                          <p:spTgt spid="202"/>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8"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29" name="TextShape 2"/>
          <p:cNvSpPr txBox="1"/>
          <p:nvPr/>
        </p:nvSpPr>
        <p:spPr>
          <a:xfrm>
            <a:off x="609480" y="1636200"/>
            <a:ext cx="11004480" cy="4683960"/>
          </a:xfrm>
          <a:prstGeom prst="rect">
            <a:avLst/>
          </a:prstGeom>
          <a:noFill/>
          <a:ln>
            <a:noFill/>
          </a:ln>
        </p:spPr>
        <p:txBody>
          <a:bodyPr/>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approved by the Mindanao State University Board of Regents (BOR): </a:t>
            </a:r>
            <a:endParaRPr lang="en-PH" sz="1400" spc="-1" strike="noStrike">
              <a:solidFill>
                <a:srgbClr val="000000"/>
              </a:solidFill>
              <a:uFill>
                <a:solidFill>
                  <a:srgbClr val="ffffff"/>
                </a:solidFill>
              </a:uFill>
              <a:latin typeface="Arial"/>
            </a:endParaRPr>
          </a:p>
          <a:p>
            <a:pPr marL="228600" indent="-228240" algn="r">
              <a:lnSpc>
                <a:spcPct val="90000"/>
              </a:lnSpc>
            </a:pP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2. Guidelines on Managing and Handling of Chemicals,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Chemical Wastes, and Biohazard Wastes</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(BOR Res. No. 153, S. 2014)</a:t>
            </a:r>
            <a:endParaRPr lang="en-PH" sz="1400" spc="-1" strike="noStrike">
              <a:solidFill>
                <a:srgbClr val="000000"/>
              </a:solidFill>
              <a:uFill>
                <a:solidFill>
                  <a:srgbClr val="ffffff"/>
                </a:solidFill>
              </a:uFill>
              <a:latin typeface="Arial"/>
            </a:endParaRPr>
          </a:p>
        </p:txBody>
      </p:sp>
      <p:pic>
        <p:nvPicPr>
          <p:cNvPr id="130" name="Shape 105" descr=""/>
          <p:cNvPicPr/>
          <p:nvPr/>
        </p:nvPicPr>
        <p:blipFill>
          <a:blip r:embed="rId1"/>
          <a:stretch/>
        </p:blipFill>
        <p:spPr>
          <a:xfrm>
            <a:off x="149400" y="3093840"/>
            <a:ext cx="5125320" cy="3623040"/>
          </a:xfrm>
          <a:prstGeom prst="rect">
            <a:avLst/>
          </a:prstGeom>
          <a:ln>
            <a:noFill/>
          </a:ln>
        </p:spPr>
      </p:pic>
    </p:spTree>
  </p:cSld>
  <p:transition spd="slow">
    <p:fade/>
  </p:transition>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3" name="TextShape 1"/>
          <p:cNvSpPr txBox="1"/>
          <p:nvPr/>
        </p:nvSpPr>
        <p:spPr>
          <a:xfrm>
            <a:off x="464400" y="2737800"/>
            <a:ext cx="10005480" cy="2104200"/>
          </a:xfrm>
          <a:prstGeom prst="rect">
            <a:avLst/>
          </a:prstGeom>
          <a:noFill/>
          <a:ln>
            <a:noFill/>
          </a:ln>
        </p:spPr>
        <p:txBody>
          <a:bodyPr/>
          <a:p>
            <a:pPr algn="just">
              <a:lnSpc>
                <a:spcPct val="90000"/>
              </a:lnSpc>
            </a:pPr>
            <a:r>
              <a:rPr lang="en-PH" sz="3600" spc="-1" strike="noStrike">
                <a:solidFill>
                  <a:srgbClr val="000000"/>
                </a:solidFill>
                <a:uFill>
                  <a:solidFill>
                    <a:srgbClr val="ffffff"/>
                  </a:solidFill>
                </a:uFill>
                <a:latin typeface="Arial Narrow"/>
                <a:ea typeface="Arial Narrow"/>
              </a:rPr>
              <a:t>This program shall be known as the Comprehensive Solid Waste Management Program of the MSU-IIT. It shall provide incentives for compliance and penalties for violations thereof, and shall be referred to as the “Program” hereof. </a:t>
            </a:r>
            <a:endParaRPr lang="en-PH" sz="1400" spc="-1" strike="noStrike">
              <a:solidFill>
                <a:srgbClr val="000000"/>
              </a:solidFill>
              <a:uFill>
                <a:solidFill>
                  <a:srgbClr val="ffffff"/>
                </a:solidFill>
              </a:uFill>
              <a:latin typeface="Arial"/>
            </a:endParaRPr>
          </a:p>
        </p:txBody>
      </p:sp>
      <p:sp>
        <p:nvSpPr>
          <p:cNvPr id="204" name="TextShape 2"/>
          <p:cNvSpPr txBox="1"/>
          <p:nvPr/>
        </p:nvSpPr>
        <p:spPr>
          <a:xfrm>
            <a:off x="657720" y="793800"/>
            <a:ext cx="9825480" cy="1485360"/>
          </a:xfrm>
          <a:prstGeom prst="rect">
            <a:avLst/>
          </a:prstGeom>
          <a:noFill/>
          <a:ln>
            <a:noFill/>
          </a:ln>
        </p:spPr>
        <p:txBody>
          <a:bodyPr anchor="ctr"/>
          <a:p>
            <a:pPr algn="r">
              <a:lnSpc>
                <a:spcPct val="90000"/>
              </a:lnSpc>
            </a:pPr>
            <a:r>
              <a:rPr b="1" lang="en-PH" sz="4000" spc="-1" strike="noStrike">
                <a:solidFill>
                  <a:srgbClr val="c00000"/>
                </a:solidFill>
                <a:uFill>
                  <a:solidFill>
                    <a:srgbClr val="ffffff"/>
                  </a:solidFill>
                </a:uFill>
                <a:latin typeface="Arial Narrow"/>
                <a:ea typeface="Arial Narrow"/>
              </a:rPr>
              <a:t>ARTICLE I : TITLE</a:t>
            </a:r>
            <a:endParaRPr lang="en-PH" sz="1400" spc="-1" strike="noStrike">
              <a:solidFill>
                <a:srgbClr val="000000"/>
              </a:solidFill>
              <a:uFill>
                <a:solidFill>
                  <a:srgbClr val="ffffff"/>
                </a:solidFill>
              </a:uFill>
              <a:latin typeface="Arial"/>
            </a:endParaRPr>
          </a:p>
        </p:txBody>
      </p:sp>
    </p:spTree>
  </p:cSld>
  <p:timing>
    <p:tnLst>
      <p:par>
        <p:cTn id="20" dur="indefinite" restart="never" nodeType="tmRoot">
          <p:childTnLst>
            <p:seq>
              <p:cTn id="21" dur="indefinite" nodeType="mainSeq">
                <p:childTnLst>
                  <p:par>
                    <p:cTn id="22" fill="hold">
                      <p:stCondLst>
                        <p:cond delay="indefinite"/>
                      </p:stCondLst>
                      <p:childTnLst>
                        <p:par>
                          <p:cTn id="23" fill="hold">
                            <p:stCondLst>
                              <p:cond delay="0"/>
                            </p:stCondLst>
                            <p:childTnLst>
                              <p:par>
                                <p:cTn id="24" nodeType="clickEffect" fill="hold" presetClass="entr" presetID="10">
                                  <p:stCondLst>
                                    <p:cond delay="0"/>
                                  </p:stCondLst>
                                  <p:childTnLst>
                                    <p:set>
                                      <p:cBhvr>
                                        <p:cTn id="25" dur="1" fill="hold">
                                          <p:stCondLst>
                                            <p:cond delay="0"/>
                                          </p:stCondLst>
                                        </p:cTn>
                                        <p:tgtEl>
                                          <p:spTgt spid="204"/>
                                        </p:tgtEl>
                                        <p:attrNameLst>
                                          <p:attrName>style.visibility</p:attrName>
                                        </p:attrNameLst>
                                      </p:cBhvr>
                                      <p:to>
                                        <p:strVal val="visible"/>
                                      </p:to>
                                    </p:set>
                                    <p:animEffect filter="fade" transition="in">
                                      <p:cBhvr additive="repl">
                                        <p:cTn id="26" dur="500"/>
                                        <p:tgtEl>
                                          <p:spTgt spid="204"/>
                                        </p:tgtEl>
                                      </p:cBhvr>
                                    </p:animEffect>
                                  </p:childTnLst>
                                </p:cTn>
                              </p:par>
                            </p:childTnLst>
                          </p:cTn>
                        </p:par>
                      </p:childTnLst>
                    </p:cTn>
                  </p:par>
                  <p:par>
                    <p:cTn id="27" fill="hold">
                      <p:stCondLst>
                        <p:cond delay="indefinite"/>
                      </p:stCondLst>
                      <p:childTnLst>
                        <p:par>
                          <p:cTn id="28" fill="hold">
                            <p:stCondLst>
                              <p:cond delay="0"/>
                            </p:stCondLst>
                            <p:childTnLst>
                              <p:par>
                                <p:cTn id="29" nodeType="clickEffect" fill="hold" presetClass="entr" presetID="10">
                                  <p:stCondLst>
                                    <p:cond delay="0"/>
                                  </p:stCondLst>
                                  <p:childTnLst>
                                    <p:set>
                                      <p:cBhvr>
                                        <p:cTn id="30" dur="1" fill="hold">
                                          <p:stCondLst>
                                            <p:cond delay="0"/>
                                          </p:stCondLst>
                                        </p:cTn>
                                        <p:tgtEl>
                                          <p:spTgt spid="203">
                                            <p:txEl>
                                              <p:pRg st="0" end="228"/>
                                            </p:txEl>
                                          </p:spTgt>
                                        </p:tgtEl>
                                        <p:attrNameLst>
                                          <p:attrName>style.visibility</p:attrName>
                                        </p:attrNameLst>
                                      </p:cBhvr>
                                      <p:to>
                                        <p:strVal val="visible"/>
                                      </p:to>
                                    </p:set>
                                    <p:animEffect filter="fade" transition="in">
                                      <p:cBhvr additive="repl">
                                        <p:cTn id="31" dur="500"/>
                                        <p:tgtEl>
                                          <p:spTgt spid="203">
                                            <p:txEl>
                                              <p:pRg st="0" end="228"/>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5" name="TextShape 1"/>
          <p:cNvSpPr txBox="1"/>
          <p:nvPr/>
        </p:nvSpPr>
        <p:spPr>
          <a:xfrm>
            <a:off x="709200" y="2003760"/>
            <a:ext cx="10058040" cy="4190400"/>
          </a:xfrm>
          <a:prstGeom prst="rect">
            <a:avLst/>
          </a:prstGeom>
          <a:noFill/>
          <a:ln>
            <a:noFill/>
          </a:ln>
        </p:spPr>
        <p:txBody>
          <a:bodyPr/>
          <a:p>
            <a:pPr algn="just">
              <a:lnSpc>
                <a:spcPct val="90000"/>
              </a:lnSpc>
            </a:pPr>
            <a:r>
              <a:rPr lang="en-PH" sz="2800" spc="-1" strike="noStrike">
                <a:solidFill>
                  <a:srgbClr val="000000"/>
                </a:solidFill>
                <a:uFill>
                  <a:solidFill>
                    <a:srgbClr val="ffffff"/>
                  </a:solidFill>
                </a:uFill>
                <a:latin typeface="Arial Narrow"/>
                <a:ea typeface="Arial Narrow"/>
              </a:rPr>
              <a:t>This Program shall apply to all Institute constituents that include: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marL="514440" indent="-514080" algn="just">
              <a:lnSpc>
                <a:spcPct val="90000"/>
              </a:lnSpc>
              <a:buClr>
                <a:srgbClr val="000000"/>
              </a:buClr>
              <a:buFont typeface="Arial"/>
              <a:buAutoNum type="alphaLcPeriod"/>
            </a:pPr>
            <a:r>
              <a:rPr lang="en-PH" sz="2800" spc="-1" strike="noStrike">
                <a:solidFill>
                  <a:srgbClr val="000000"/>
                </a:solidFill>
                <a:uFill>
                  <a:solidFill>
                    <a:srgbClr val="ffffff"/>
                  </a:solidFill>
                </a:uFill>
                <a:latin typeface="Arial Narrow"/>
                <a:ea typeface="Arial Narrow"/>
              </a:rPr>
              <a:t>Students, employees and guests in classrooms, laboratories, hallways, lounges, canteens, comfort rooms, streets, gymnasium, function halls, motor pool, and campus grounds including the Hinaplanon  property of the Institute;</a:t>
            </a:r>
            <a:endParaRPr lang="en-PH" sz="1400" spc="-1" strike="noStrike">
              <a:solidFill>
                <a:srgbClr val="000000"/>
              </a:solidFill>
              <a:uFill>
                <a:solidFill>
                  <a:srgbClr val="ffffff"/>
                </a:solidFill>
              </a:uFill>
              <a:latin typeface="Arial"/>
            </a:endParaRPr>
          </a:p>
          <a:p>
            <a:pPr marL="514440" indent="-514080"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sp>
        <p:nvSpPr>
          <p:cNvPr id="206" name="TextShape 2"/>
          <p:cNvSpPr txBox="1"/>
          <p:nvPr/>
        </p:nvSpPr>
        <p:spPr>
          <a:xfrm>
            <a:off x="991800" y="754920"/>
            <a:ext cx="9632880" cy="1150560"/>
          </a:xfrm>
          <a:prstGeom prst="rect">
            <a:avLst/>
          </a:prstGeom>
          <a:noFill/>
          <a:ln>
            <a:noFill/>
          </a:ln>
        </p:spPr>
        <p:txBody>
          <a:bodyPr anchor="ctr"/>
          <a:p>
            <a:pPr algn="r">
              <a:lnSpc>
                <a:spcPct val="90000"/>
              </a:lnSpc>
            </a:pPr>
            <a:r>
              <a:rPr b="1" lang="en-PH" sz="3600" spc="-1" strike="noStrike">
                <a:solidFill>
                  <a:srgbClr val="c00000"/>
                </a:solidFill>
                <a:uFill>
                  <a:solidFill>
                    <a:srgbClr val="ffffff"/>
                  </a:solidFill>
                </a:uFill>
                <a:latin typeface="Arial Narrow"/>
                <a:ea typeface="Arial Narrow"/>
              </a:rPr>
              <a:t>ARTICLE II : COVERAGE</a:t>
            </a:r>
            <a:r>
              <a:rPr b="1" lang="en-PH" sz="3600" spc="-1" strike="noStrike">
                <a:solidFill>
                  <a:srgbClr val="c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timing>
    <p:tnLst>
      <p:par>
        <p:cTn id="32" dur="indefinite" restart="never" nodeType="tmRoot">
          <p:childTnLst>
            <p:seq>
              <p:cTn id="33" dur="indefinite" nodeType="mainSeq">
                <p:childTnLst>
                  <p:par>
                    <p:cTn id="34" fill="hold">
                      <p:stCondLst>
                        <p:cond delay="indefinite"/>
                      </p:stCondLst>
                      <p:childTnLst>
                        <p:par>
                          <p:cTn id="35" fill="hold">
                            <p:stCondLst>
                              <p:cond delay="0"/>
                            </p:stCondLst>
                            <p:childTnLst>
                              <p:par>
                                <p:cTn id="36" nodeType="clickEffect" fill="hold" presetClass="entr" presetID="10">
                                  <p:stCondLst>
                                    <p:cond delay="0"/>
                                  </p:stCondLst>
                                  <p:childTnLst>
                                    <p:set>
                                      <p:cBhvr>
                                        <p:cTn id="37" dur="1" fill="hold">
                                          <p:stCondLst>
                                            <p:cond delay="0"/>
                                          </p:stCondLst>
                                        </p:cTn>
                                        <p:tgtEl>
                                          <p:spTgt spid="206"/>
                                        </p:tgtEl>
                                        <p:attrNameLst>
                                          <p:attrName>style.visibility</p:attrName>
                                        </p:attrNameLst>
                                      </p:cBhvr>
                                      <p:to>
                                        <p:strVal val="visible"/>
                                      </p:to>
                                    </p:set>
                                    <p:animEffect filter="fade" transition="in">
                                      <p:cBhvr additive="repl">
                                        <p:cTn id="38" dur="500"/>
                                        <p:tgtEl>
                                          <p:spTgt spid="206"/>
                                        </p:tgtEl>
                                      </p:cBhvr>
                                    </p:animEffect>
                                  </p:childTnLst>
                                </p:cTn>
                              </p:par>
                            </p:childTnLst>
                          </p:cTn>
                        </p:par>
                      </p:childTnLst>
                    </p:cTn>
                  </p:par>
                  <p:par>
                    <p:cTn id="39" fill="hold">
                      <p:stCondLst>
                        <p:cond delay="indefinite"/>
                      </p:stCondLst>
                      <p:childTnLst>
                        <p:par>
                          <p:cTn id="40" fill="hold">
                            <p:stCondLst>
                              <p:cond delay="0"/>
                            </p:stCondLst>
                            <p:childTnLst>
                              <p:par>
                                <p:cTn id="41" nodeType="clickEffect" fill="hold" presetClass="entr" presetID="10">
                                  <p:stCondLst>
                                    <p:cond delay="0"/>
                                  </p:stCondLst>
                                  <p:childTnLst>
                                    <p:set>
                                      <p:cBhvr>
                                        <p:cTn id="42" dur="1" fill="hold">
                                          <p:stCondLst>
                                            <p:cond delay="0"/>
                                          </p:stCondLst>
                                        </p:cTn>
                                        <p:tgtEl>
                                          <p:spTgt spid="205">
                                            <p:txEl>
                                              <p:pRg st="0" end="70"/>
                                            </p:txEl>
                                          </p:spTgt>
                                        </p:tgtEl>
                                        <p:attrNameLst>
                                          <p:attrName>style.visibility</p:attrName>
                                        </p:attrNameLst>
                                      </p:cBhvr>
                                      <p:to>
                                        <p:strVal val="visible"/>
                                      </p:to>
                                    </p:set>
                                    <p:animEffect filter="fade" transition="in">
                                      <p:cBhvr additive="repl">
                                        <p:cTn id="43" dur="500"/>
                                        <p:tgtEl>
                                          <p:spTgt spid="205">
                                            <p:txEl>
                                              <p:pRg st="0" end="70"/>
                                            </p:txEl>
                                          </p:spTgt>
                                        </p:tgtEl>
                                      </p:cBhvr>
                                    </p:animEffect>
                                  </p:childTnLst>
                                </p:cTn>
                              </p:par>
                            </p:childTnLst>
                          </p:cTn>
                        </p:par>
                      </p:childTnLst>
                    </p:cTn>
                  </p:par>
                  <p:par>
                    <p:cTn id="44" fill="hold">
                      <p:stCondLst>
                        <p:cond delay="indefinite"/>
                      </p:stCondLst>
                      <p:childTnLst>
                        <p:par>
                          <p:cTn id="45" fill="hold">
                            <p:stCondLst>
                              <p:cond delay="0"/>
                            </p:stCondLst>
                            <p:childTnLst>
                              <p:par>
                                <p:cTn id="46" nodeType="clickEffect" fill="hold" presetClass="entr" presetID="10">
                                  <p:stCondLst>
                                    <p:cond delay="0"/>
                                  </p:stCondLst>
                                  <p:childTnLst>
                                    <p:set>
                                      <p:cBhvr>
                                        <p:cTn id="47" dur="1" fill="hold">
                                          <p:stCondLst>
                                            <p:cond delay="0"/>
                                          </p:stCondLst>
                                        </p:cTn>
                                        <p:tgtEl>
                                          <p:spTgt spid="205">
                                            <p:txEl>
                                              <p:pRg st="70" end="71"/>
                                            </p:txEl>
                                          </p:spTgt>
                                        </p:tgtEl>
                                        <p:attrNameLst>
                                          <p:attrName>style.visibility</p:attrName>
                                        </p:attrNameLst>
                                      </p:cBhvr>
                                      <p:to>
                                        <p:strVal val="visible"/>
                                      </p:to>
                                    </p:set>
                                    <p:animEffect filter="fade" transition="in">
                                      <p:cBhvr additive="repl">
                                        <p:cTn id="48" dur="500"/>
                                        <p:tgtEl>
                                          <p:spTgt spid="205">
                                            <p:txEl>
                                              <p:pRg st="70" end="71"/>
                                            </p:txEl>
                                          </p:spTgt>
                                        </p:tgtEl>
                                      </p:cBhvr>
                                    </p:animEffect>
                                  </p:childTnLst>
                                </p:cTn>
                              </p:par>
                            </p:childTnLst>
                          </p:cTn>
                        </p:par>
                      </p:childTnLst>
                    </p:cTn>
                  </p:par>
                  <p:par>
                    <p:cTn id="49" fill="hold">
                      <p:stCondLst>
                        <p:cond delay="indefinite"/>
                      </p:stCondLst>
                      <p:childTnLst>
                        <p:par>
                          <p:cTn id="50" fill="hold">
                            <p:stCondLst>
                              <p:cond delay="0"/>
                            </p:stCondLst>
                            <p:childTnLst>
                              <p:par>
                                <p:cTn id="51" nodeType="clickEffect" fill="hold" presetClass="entr" presetID="10">
                                  <p:stCondLst>
                                    <p:cond delay="0"/>
                                  </p:stCondLst>
                                  <p:childTnLst>
                                    <p:set>
                                      <p:cBhvr>
                                        <p:cTn id="52" dur="1" fill="hold">
                                          <p:stCondLst>
                                            <p:cond delay="0"/>
                                          </p:stCondLst>
                                        </p:cTn>
                                        <p:tgtEl>
                                          <p:spTgt spid="205">
                                            <p:txEl>
                                              <p:pRg st="71" end="295"/>
                                            </p:txEl>
                                          </p:spTgt>
                                        </p:tgtEl>
                                        <p:attrNameLst>
                                          <p:attrName>style.visibility</p:attrName>
                                        </p:attrNameLst>
                                      </p:cBhvr>
                                      <p:to>
                                        <p:strVal val="visible"/>
                                      </p:to>
                                    </p:set>
                                    <p:animEffect filter="fade" transition="in">
                                      <p:cBhvr additive="repl">
                                        <p:cTn id="53" dur="500"/>
                                        <p:tgtEl>
                                          <p:spTgt spid="205">
                                            <p:txEl>
                                              <p:pRg st="71" end="295"/>
                                            </p:txEl>
                                          </p:spTgt>
                                        </p:tgtEl>
                                      </p:cBhvr>
                                    </p:animEffect>
                                  </p:childTnLst>
                                </p:cTn>
                              </p:par>
                            </p:childTnLst>
                          </p:cTn>
                        </p:par>
                      </p:childTnLst>
                    </p:cTn>
                  </p:par>
                  <p:par>
                    <p:cTn id="54" fill="hold">
                      <p:stCondLst>
                        <p:cond delay="indefinite"/>
                      </p:stCondLst>
                      <p:childTnLst>
                        <p:par>
                          <p:cTn id="55" fill="hold">
                            <p:stCondLst>
                              <p:cond delay="0"/>
                            </p:stCondLst>
                            <p:childTnLst>
                              <p:par>
                                <p:cTn id="56" nodeType="clickEffect" fill="hold" presetClass="entr" presetID="10">
                                  <p:stCondLst>
                                    <p:cond delay="0"/>
                                  </p:stCondLst>
                                  <p:childTnLst>
                                    <p:set>
                                      <p:cBhvr>
                                        <p:cTn id="57" dur="1" fill="hold">
                                          <p:stCondLst>
                                            <p:cond delay="0"/>
                                          </p:stCondLst>
                                        </p:cTn>
                                        <p:tgtEl>
                                          <p:spTgt spid="205">
                                            <p:txEl>
                                              <p:pRg st="295" end="296"/>
                                            </p:txEl>
                                          </p:spTgt>
                                        </p:tgtEl>
                                        <p:attrNameLst>
                                          <p:attrName>style.visibility</p:attrName>
                                        </p:attrNameLst>
                                      </p:cBhvr>
                                      <p:to>
                                        <p:strVal val="visible"/>
                                      </p:to>
                                    </p:set>
                                    <p:animEffect filter="fade" transition="in">
                                      <p:cBhvr additive="repl">
                                        <p:cTn id="58" dur="500"/>
                                        <p:tgtEl>
                                          <p:spTgt spid="205">
                                            <p:txEl>
                                              <p:pRg st="295" end="296"/>
                                            </p:txEl>
                                          </p:spTgt>
                                        </p:tgtEl>
                                      </p:cBhvr>
                                    </p:animEffect>
                                  </p:childTnLst>
                                </p:cTn>
                              </p:par>
                            </p:childTnLst>
                          </p:cTn>
                        </p:par>
                      </p:childTnLst>
                    </p:cTn>
                  </p:par>
                  <p:par>
                    <p:cTn id="59" fill="hold">
                      <p:stCondLst>
                        <p:cond delay="indefinite"/>
                      </p:stCondLst>
                      <p:childTnLst>
                        <p:par>
                          <p:cTn id="60" fill="hold">
                            <p:stCondLst>
                              <p:cond delay="0"/>
                            </p:stCondLst>
                            <p:childTnLst>
                              <p:par>
                                <p:cTn id="61" nodeType="clickEffect" fill="hold" presetClass="entr" presetID="10">
                                  <p:stCondLst>
                                    <p:cond delay="0"/>
                                  </p:stCondLst>
                                  <p:childTnLst>
                                    <p:set>
                                      <p:cBhvr>
                                        <p:cTn id="62" dur="1" fill="hold">
                                          <p:stCondLst>
                                            <p:cond delay="0"/>
                                          </p:stCondLst>
                                        </p:cTn>
                                        <p:tgtEl>
                                          <p:spTgt spid="205">
                                            <p:txEl>
                                              <p:pRg st="296" end="297"/>
                                            </p:txEl>
                                          </p:spTgt>
                                        </p:tgtEl>
                                        <p:attrNameLst>
                                          <p:attrName>style.visibility</p:attrName>
                                        </p:attrNameLst>
                                      </p:cBhvr>
                                      <p:to>
                                        <p:strVal val="visible"/>
                                      </p:to>
                                    </p:set>
                                    <p:animEffect filter="fade" transition="in">
                                      <p:cBhvr additive="repl">
                                        <p:cTn id="63" dur="500"/>
                                        <p:tgtEl>
                                          <p:spTgt spid="205">
                                            <p:txEl>
                                              <p:pRg st="296" end="297"/>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7" name="TextShape 1"/>
          <p:cNvSpPr txBox="1"/>
          <p:nvPr/>
        </p:nvSpPr>
        <p:spPr>
          <a:xfrm>
            <a:off x="1055520" y="2793240"/>
            <a:ext cx="9491760" cy="2924640"/>
          </a:xfrm>
          <a:prstGeom prst="rect">
            <a:avLst/>
          </a:prstGeom>
          <a:noFill/>
          <a:ln>
            <a:noFill/>
          </a:ln>
        </p:spPr>
        <p:txBody>
          <a:bodyPr/>
          <a:p>
            <a:pPr algn="just">
              <a:lnSpc>
                <a:spcPct val="90000"/>
              </a:lnSpc>
            </a:pPr>
            <a:r>
              <a:rPr b="1" lang="en-PH" sz="2800" spc="-1" strike="noStrike">
                <a:solidFill>
                  <a:srgbClr val="000000"/>
                </a:solidFill>
                <a:uFill>
                  <a:solidFill>
                    <a:srgbClr val="ffffff"/>
                  </a:solidFill>
                </a:uFill>
                <a:latin typeface="Arial Narrow"/>
                <a:ea typeface="Arial Narrow"/>
              </a:rPr>
              <a:t>Section 1.</a:t>
            </a:r>
            <a:r>
              <a:rPr b="1" lang="en-PH" sz="28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r>
              <a:rPr lang="en-PH" sz="2800" spc="-1" strike="noStrike">
                <a:solidFill>
                  <a:srgbClr val="000000"/>
                </a:solidFill>
                <a:uFill>
                  <a:solidFill>
                    <a:srgbClr val="ffffff"/>
                  </a:solidFill>
                </a:uFill>
                <a:latin typeface="Arial Narrow"/>
                <a:ea typeface="Arial Narrow"/>
              </a:rPr>
              <a:t>This program is conceived to supplement and provide contextual implementation of the provisions of RA 9003 or the Ecological Solid Waste Management Act of 2000 and other related laws and ordinances.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sp>
        <p:nvSpPr>
          <p:cNvPr id="208" name="TextShape 2"/>
          <p:cNvSpPr txBox="1"/>
          <p:nvPr/>
        </p:nvSpPr>
        <p:spPr>
          <a:xfrm>
            <a:off x="1119960" y="1352160"/>
            <a:ext cx="9440280" cy="956160"/>
          </a:xfrm>
          <a:prstGeom prst="rect">
            <a:avLst/>
          </a:prstGeom>
          <a:noFill/>
          <a:ln>
            <a:noFill/>
          </a:ln>
        </p:spPr>
        <p:txBody>
          <a:bodyPr anchor="ctr"/>
          <a:p>
            <a:pPr algn="r">
              <a:lnSpc>
                <a:spcPct val="90000"/>
              </a:lnSpc>
            </a:pPr>
            <a:r>
              <a:rPr b="1" lang="en-PH" sz="3959" spc="-1" strike="noStrike">
                <a:solidFill>
                  <a:srgbClr val="c00000"/>
                </a:solidFill>
                <a:uFill>
                  <a:solidFill>
                    <a:srgbClr val="ffffff"/>
                  </a:solidFill>
                </a:uFill>
                <a:latin typeface="Arial Narrow"/>
                <a:ea typeface="Arial Narrow"/>
              </a:rPr>
              <a:t>ARTICLE III : OBJECTIVES</a:t>
            </a:r>
            <a:r>
              <a:rPr b="1" lang="en-PH" sz="3959" spc="-1" strike="noStrike">
                <a:solidFill>
                  <a:srgbClr val="c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timing>
    <p:tnLst>
      <p:par>
        <p:cTn id="64" dur="indefinite" restart="never" nodeType="tmRoot">
          <p:childTnLst>
            <p:seq>
              <p:cTn id="65" dur="indefinite" nodeType="mainSeq">
                <p:childTnLst>
                  <p:par>
                    <p:cTn id="66" fill="hold">
                      <p:stCondLst>
                        <p:cond delay="indefinite"/>
                      </p:stCondLst>
                      <p:childTnLst>
                        <p:par>
                          <p:cTn id="67" fill="hold">
                            <p:stCondLst>
                              <p:cond delay="0"/>
                            </p:stCondLst>
                            <p:childTnLst>
                              <p:par>
                                <p:cTn id="68" nodeType="clickEffect" fill="hold" presetClass="entr" presetID="10">
                                  <p:stCondLst>
                                    <p:cond delay="0"/>
                                  </p:stCondLst>
                                  <p:childTnLst>
                                    <p:set>
                                      <p:cBhvr>
                                        <p:cTn id="69" dur="1" fill="hold">
                                          <p:stCondLst>
                                            <p:cond delay="0"/>
                                          </p:stCondLst>
                                        </p:cTn>
                                        <p:tgtEl>
                                          <p:spTgt spid="208"/>
                                        </p:tgtEl>
                                        <p:attrNameLst>
                                          <p:attrName>style.visibility</p:attrName>
                                        </p:attrNameLst>
                                      </p:cBhvr>
                                      <p:to>
                                        <p:strVal val="visible"/>
                                      </p:to>
                                    </p:set>
                                    <p:animEffect filter="fade" transition="in">
                                      <p:cBhvr additive="repl">
                                        <p:cTn id="70" dur="500"/>
                                        <p:tgtEl>
                                          <p:spTgt spid="208"/>
                                        </p:tgtEl>
                                      </p:cBhvr>
                                    </p:animEffect>
                                  </p:childTnLst>
                                </p:cTn>
                              </p:par>
                            </p:childTnLst>
                          </p:cTn>
                        </p:par>
                      </p:childTnLst>
                    </p:cTn>
                  </p:par>
                  <p:par>
                    <p:cTn id="71" fill="hold">
                      <p:stCondLst>
                        <p:cond delay="indefinite"/>
                      </p:stCondLst>
                      <p:childTnLst>
                        <p:par>
                          <p:cTn id="72" fill="hold">
                            <p:stCondLst>
                              <p:cond delay="0"/>
                            </p:stCondLst>
                            <p:childTnLst>
                              <p:par>
                                <p:cTn id="73" nodeType="clickEffect" fill="hold" presetClass="entr" presetID="10">
                                  <p:stCondLst>
                                    <p:cond delay="0"/>
                                  </p:stCondLst>
                                  <p:childTnLst>
                                    <p:set>
                                      <p:cBhvr>
                                        <p:cTn id="74" dur="1" fill="hold">
                                          <p:stCondLst>
                                            <p:cond delay="0"/>
                                          </p:stCondLst>
                                        </p:cTn>
                                        <p:tgtEl>
                                          <p:spTgt spid="207">
                                            <p:txEl>
                                              <p:pRg st="0" end="12"/>
                                            </p:txEl>
                                          </p:spTgt>
                                        </p:tgtEl>
                                        <p:attrNameLst>
                                          <p:attrName>style.visibility</p:attrName>
                                        </p:attrNameLst>
                                      </p:cBhvr>
                                      <p:to>
                                        <p:strVal val="visible"/>
                                      </p:to>
                                    </p:set>
                                    <p:animEffect filter="fade" transition="in">
                                      <p:cBhvr additive="repl">
                                        <p:cTn id="75" dur="500"/>
                                        <p:tgtEl>
                                          <p:spTgt spid="207">
                                            <p:txEl>
                                              <p:pRg st="0" end="12"/>
                                            </p:txEl>
                                          </p:spTgt>
                                        </p:tgtEl>
                                      </p:cBhvr>
                                    </p:animEffect>
                                  </p:childTnLst>
                                </p:cTn>
                              </p:par>
                            </p:childTnLst>
                          </p:cTn>
                        </p:par>
                      </p:childTnLst>
                    </p:cTn>
                  </p:par>
                  <p:par>
                    <p:cTn id="76" fill="hold">
                      <p:stCondLst>
                        <p:cond delay="indefinite"/>
                      </p:stCondLst>
                      <p:childTnLst>
                        <p:par>
                          <p:cTn id="77" fill="hold">
                            <p:stCondLst>
                              <p:cond delay="0"/>
                            </p:stCondLst>
                            <p:childTnLst>
                              <p:par>
                                <p:cTn id="78" nodeType="clickEffect" fill="hold" presetClass="entr" presetID="10">
                                  <p:stCondLst>
                                    <p:cond delay="0"/>
                                  </p:stCondLst>
                                  <p:childTnLst>
                                    <p:set>
                                      <p:cBhvr>
                                        <p:cTn id="79" dur="1" fill="hold">
                                          <p:stCondLst>
                                            <p:cond delay="0"/>
                                          </p:stCondLst>
                                        </p:cTn>
                                        <p:tgtEl>
                                          <p:spTgt spid="207">
                                            <p:txEl>
                                              <p:pRg st="12" end="13"/>
                                            </p:txEl>
                                          </p:spTgt>
                                        </p:tgtEl>
                                        <p:attrNameLst>
                                          <p:attrName>style.visibility</p:attrName>
                                        </p:attrNameLst>
                                      </p:cBhvr>
                                      <p:to>
                                        <p:strVal val="visible"/>
                                      </p:to>
                                    </p:set>
                                    <p:animEffect filter="fade" transition="in">
                                      <p:cBhvr additive="repl">
                                        <p:cTn id="80" dur="500"/>
                                        <p:tgtEl>
                                          <p:spTgt spid="207">
                                            <p:txEl>
                                              <p:pRg st="12" end="13"/>
                                            </p:txEl>
                                          </p:spTgt>
                                        </p:tgtEl>
                                      </p:cBhvr>
                                    </p:animEffect>
                                  </p:childTnLst>
                                </p:cTn>
                              </p:par>
                            </p:childTnLst>
                          </p:cTn>
                        </p:par>
                      </p:childTnLst>
                    </p:cTn>
                  </p:par>
                  <p:par>
                    <p:cTn id="81" fill="hold">
                      <p:stCondLst>
                        <p:cond delay="indefinite"/>
                      </p:stCondLst>
                      <p:childTnLst>
                        <p:par>
                          <p:cTn id="82" fill="hold">
                            <p:stCondLst>
                              <p:cond delay="0"/>
                            </p:stCondLst>
                            <p:childTnLst>
                              <p:par>
                                <p:cTn id="83" nodeType="clickEffect" fill="hold" presetClass="entr" presetID="10">
                                  <p:stCondLst>
                                    <p:cond delay="0"/>
                                  </p:stCondLst>
                                  <p:childTnLst>
                                    <p:set>
                                      <p:cBhvr>
                                        <p:cTn id="84" dur="1" fill="hold">
                                          <p:stCondLst>
                                            <p:cond delay="0"/>
                                          </p:stCondLst>
                                        </p:cTn>
                                        <p:tgtEl>
                                          <p:spTgt spid="207">
                                            <p:txEl>
                                              <p:pRg st="13" end="213"/>
                                            </p:txEl>
                                          </p:spTgt>
                                        </p:tgtEl>
                                        <p:attrNameLst>
                                          <p:attrName>style.visibility</p:attrName>
                                        </p:attrNameLst>
                                      </p:cBhvr>
                                      <p:to>
                                        <p:strVal val="visible"/>
                                      </p:to>
                                    </p:set>
                                    <p:animEffect filter="fade" transition="in">
                                      <p:cBhvr additive="repl">
                                        <p:cTn id="85" dur="500"/>
                                        <p:tgtEl>
                                          <p:spTgt spid="207">
                                            <p:txEl>
                                              <p:pRg st="13" end="213"/>
                                            </p:txEl>
                                          </p:spTgt>
                                        </p:tgtEl>
                                      </p:cBhvr>
                                    </p:animEffect>
                                  </p:childTnLst>
                                </p:cTn>
                              </p:par>
                            </p:childTnLst>
                          </p:cTn>
                        </p:par>
                      </p:childTnLst>
                    </p:cTn>
                  </p:par>
                  <p:par>
                    <p:cTn id="86" fill="hold">
                      <p:stCondLst>
                        <p:cond delay="indefinite"/>
                      </p:stCondLst>
                      <p:childTnLst>
                        <p:par>
                          <p:cTn id="87" fill="hold">
                            <p:stCondLst>
                              <p:cond delay="0"/>
                            </p:stCondLst>
                            <p:childTnLst>
                              <p:par>
                                <p:cTn id="88" nodeType="clickEffect" fill="hold" presetClass="entr" presetID="10">
                                  <p:stCondLst>
                                    <p:cond delay="0"/>
                                  </p:stCondLst>
                                  <p:childTnLst>
                                    <p:set>
                                      <p:cBhvr>
                                        <p:cTn id="89" dur="1" fill="hold">
                                          <p:stCondLst>
                                            <p:cond delay="0"/>
                                          </p:stCondLst>
                                        </p:cTn>
                                        <p:tgtEl>
                                          <p:spTgt spid="207">
                                            <p:txEl>
                                              <p:pRg st="213" end="214"/>
                                            </p:txEl>
                                          </p:spTgt>
                                        </p:tgtEl>
                                        <p:attrNameLst>
                                          <p:attrName>style.visibility</p:attrName>
                                        </p:attrNameLst>
                                      </p:cBhvr>
                                      <p:to>
                                        <p:strVal val="visible"/>
                                      </p:to>
                                    </p:set>
                                    <p:animEffect filter="fade" transition="in">
                                      <p:cBhvr additive="repl">
                                        <p:cTn id="90" dur="500"/>
                                        <p:tgtEl>
                                          <p:spTgt spid="207">
                                            <p:txEl>
                                              <p:pRg st="213" end="214"/>
                                            </p:txEl>
                                          </p:spTgt>
                                        </p:tgtEl>
                                      </p:cBhvr>
                                    </p:animEffect>
                                  </p:childTnLst>
                                </p:cTn>
                              </p:par>
                            </p:childTnLst>
                          </p:cTn>
                        </p:par>
                      </p:childTnLst>
                    </p:cTn>
                  </p:par>
                  <p:par>
                    <p:cTn id="91" fill="hold">
                      <p:stCondLst>
                        <p:cond delay="indefinite"/>
                      </p:stCondLst>
                      <p:childTnLst>
                        <p:par>
                          <p:cTn id="92" fill="hold">
                            <p:stCondLst>
                              <p:cond delay="0"/>
                            </p:stCondLst>
                            <p:childTnLst>
                              <p:par>
                                <p:cTn id="93" nodeType="clickEffect" fill="hold" presetClass="entr" presetID="10">
                                  <p:stCondLst>
                                    <p:cond delay="0"/>
                                  </p:stCondLst>
                                  <p:childTnLst>
                                    <p:set>
                                      <p:cBhvr>
                                        <p:cTn id="94" dur="1" fill="hold">
                                          <p:stCondLst>
                                            <p:cond delay="0"/>
                                          </p:stCondLst>
                                        </p:cTn>
                                        <p:tgtEl>
                                          <p:spTgt spid="207">
                                            <p:txEl>
                                              <p:pRg st="214" end="215"/>
                                            </p:txEl>
                                          </p:spTgt>
                                        </p:tgtEl>
                                        <p:attrNameLst>
                                          <p:attrName>style.visibility</p:attrName>
                                        </p:attrNameLst>
                                      </p:cBhvr>
                                      <p:to>
                                        <p:strVal val="visible"/>
                                      </p:to>
                                    </p:set>
                                    <p:animEffect filter="fade" transition="in">
                                      <p:cBhvr additive="repl">
                                        <p:cTn id="95" dur="500"/>
                                        <p:tgtEl>
                                          <p:spTgt spid="207">
                                            <p:txEl>
                                              <p:pRg st="214" end="215"/>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9" name="TextShape 1"/>
          <p:cNvSpPr txBox="1"/>
          <p:nvPr/>
        </p:nvSpPr>
        <p:spPr>
          <a:xfrm>
            <a:off x="939600" y="1983240"/>
            <a:ext cx="9582120" cy="4198320"/>
          </a:xfrm>
          <a:prstGeom prst="rect">
            <a:avLst/>
          </a:prstGeom>
          <a:noFill/>
          <a:ln>
            <a:noFill/>
          </a:ln>
        </p:spPr>
        <p:txBody>
          <a:bodyPr/>
          <a:p>
            <a:pPr algn="just">
              <a:lnSpc>
                <a:spcPct val="90000"/>
              </a:lnSpc>
            </a:pPr>
            <a:r>
              <a:rPr b="1" lang="en-PH" sz="2800" spc="-1" strike="noStrike">
                <a:solidFill>
                  <a:srgbClr val="000000"/>
                </a:solidFill>
                <a:uFill>
                  <a:solidFill>
                    <a:srgbClr val="ffffff"/>
                  </a:solidFill>
                </a:uFill>
                <a:latin typeface="Arial Narrow"/>
                <a:ea typeface="Arial Narrow"/>
              </a:rPr>
              <a:t>Section 2.</a:t>
            </a:r>
            <a:r>
              <a:rPr b="1" lang="en-PH" sz="2800" spc="-1" strike="noStrike">
                <a:solidFill>
                  <a:srgbClr val="000000"/>
                </a:solidFill>
                <a:uFill>
                  <a:solidFill>
                    <a:srgbClr val="ffffff"/>
                  </a:solidFill>
                </a:uFill>
                <a:latin typeface="Arial Narrow"/>
                <a:ea typeface="Arial Narrow"/>
              </a:rPr>
              <a:t>	</a:t>
            </a:r>
            <a:r>
              <a:rPr lang="en-PH" sz="2800" spc="-1" strike="noStrike">
                <a:solidFill>
                  <a:srgbClr val="000000"/>
                </a:solidFill>
                <a:uFill>
                  <a:solidFill>
                    <a:srgbClr val="ffffff"/>
                  </a:solidFill>
                </a:uFill>
                <a:latin typeface="Arial Narrow"/>
                <a:ea typeface="Arial Narrow"/>
              </a:rPr>
              <a:t>The program aims for the following: </a:t>
            </a:r>
            <a:endParaRPr lang="en-PH" sz="1400" spc="-1" strike="noStrike">
              <a:solidFill>
                <a:srgbClr val="000000"/>
              </a:solidFill>
              <a:uFill>
                <a:solidFill>
                  <a:srgbClr val="ffffff"/>
                </a:solidFill>
              </a:uFill>
              <a:latin typeface="Arial"/>
            </a:endParaRPr>
          </a:p>
          <a:p>
            <a:pPr algn="just">
              <a:lnSpc>
                <a:spcPct val="90000"/>
              </a:lnSpc>
            </a:pPr>
            <a:r>
              <a:rPr b="1" i="1" lang="en-PH" sz="2400" spc="-1" strike="noStrike">
                <a:solidFill>
                  <a:srgbClr val="000000"/>
                </a:solidFill>
                <a:uFill>
                  <a:solidFill>
                    <a:srgbClr val="ffffff"/>
                  </a:solidFill>
                </a:uFill>
                <a:latin typeface="Arial Narrow"/>
                <a:ea typeface="Arial Narrow"/>
              </a:rPr>
              <a:t>   </a:t>
            </a:r>
            <a:r>
              <a:rPr b="1" i="1" lang="en-PH" sz="2800" spc="-1" strike="noStrike">
                <a:solidFill>
                  <a:srgbClr val="000000"/>
                </a:solidFill>
                <a:uFill>
                  <a:solidFill>
                    <a:srgbClr val="ffffff"/>
                  </a:solidFill>
                </a:uFill>
                <a:latin typeface="Arial Narrow"/>
                <a:ea typeface="Arial Narrow"/>
              </a:rPr>
              <a:t>General</a:t>
            </a:r>
            <a:r>
              <a:rPr lang="en-PH" sz="28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a.  To regulate the Solid Waste Management System of the Institute from reduction at source and collection, segregation and storage, transfer and transport, and disposal of residual solid wastes;</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b. To bolster campaign on ecological awareness and help in the mitigation of the negative impacts of solid wastes to the environment;</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sp>
        <p:nvSpPr>
          <p:cNvPr id="210" name="TextShape 2"/>
          <p:cNvSpPr txBox="1"/>
          <p:nvPr/>
        </p:nvSpPr>
        <p:spPr>
          <a:xfrm>
            <a:off x="991440" y="1154160"/>
            <a:ext cx="9504720" cy="87084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III : OBJECTIVES</a:t>
            </a:r>
            <a:r>
              <a:rPr b="1" lang="en-PH" sz="2800" spc="-1" strike="noStrike">
                <a:solidFill>
                  <a:srgbClr val="c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timing>
    <p:tnLst>
      <p:par>
        <p:cTn id="96" dur="indefinite" restart="never" nodeType="tmRoot">
          <p:childTnLst>
            <p:seq>
              <p:cTn id="97" dur="indefinite" nodeType="mainSeq">
                <p:childTnLst>
                  <p:par>
                    <p:cTn id="98" fill="hold">
                      <p:stCondLst>
                        <p:cond delay="indefinite"/>
                      </p:stCondLst>
                      <p:childTnLst>
                        <p:par>
                          <p:cTn id="99" fill="hold">
                            <p:stCondLst>
                              <p:cond delay="0"/>
                            </p:stCondLst>
                            <p:childTnLst>
                              <p:par>
                                <p:cTn id="100" nodeType="clickEffect" fill="hold" presetClass="entr" presetID="10">
                                  <p:stCondLst>
                                    <p:cond delay="0"/>
                                  </p:stCondLst>
                                  <p:childTnLst>
                                    <p:set>
                                      <p:cBhvr>
                                        <p:cTn id="101" dur="1" fill="hold">
                                          <p:stCondLst>
                                            <p:cond delay="0"/>
                                          </p:stCondLst>
                                        </p:cTn>
                                        <p:tgtEl>
                                          <p:spTgt spid="209">
                                            <p:txEl>
                                              <p:pRg st="0" end="48"/>
                                            </p:txEl>
                                          </p:spTgt>
                                        </p:tgtEl>
                                        <p:attrNameLst>
                                          <p:attrName>style.visibility</p:attrName>
                                        </p:attrNameLst>
                                      </p:cBhvr>
                                      <p:to>
                                        <p:strVal val="visible"/>
                                      </p:to>
                                    </p:set>
                                    <p:animEffect filter="fade" transition="in">
                                      <p:cBhvr additive="repl">
                                        <p:cTn id="102" dur="500"/>
                                        <p:tgtEl>
                                          <p:spTgt spid="209">
                                            <p:txEl>
                                              <p:pRg st="0" end="48"/>
                                            </p:txEl>
                                          </p:spTgt>
                                        </p:tgtEl>
                                      </p:cBhvr>
                                    </p:animEffect>
                                  </p:childTnLst>
                                </p:cTn>
                              </p:par>
                            </p:childTnLst>
                          </p:cTn>
                        </p:par>
                      </p:childTnLst>
                    </p:cTn>
                  </p:par>
                  <p:par>
                    <p:cTn id="103" fill="hold">
                      <p:stCondLst>
                        <p:cond delay="indefinite"/>
                      </p:stCondLst>
                      <p:childTnLst>
                        <p:par>
                          <p:cTn id="104" fill="hold">
                            <p:stCondLst>
                              <p:cond delay="0"/>
                            </p:stCondLst>
                            <p:childTnLst>
                              <p:par>
                                <p:cTn id="105" nodeType="clickEffect" fill="hold" presetClass="entr" presetID="10">
                                  <p:stCondLst>
                                    <p:cond delay="0"/>
                                  </p:stCondLst>
                                  <p:childTnLst>
                                    <p:set>
                                      <p:cBhvr>
                                        <p:cTn id="106" dur="1" fill="hold">
                                          <p:stCondLst>
                                            <p:cond delay="0"/>
                                          </p:stCondLst>
                                        </p:cTn>
                                        <p:tgtEl>
                                          <p:spTgt spid="209">
                                            <p:txEl>
                                              <p:pRg st="48" end="61"/>
                                            </p:txEl>
                                          </p:spTgt>
                                        </p:tgtEl>
                                        <p:attrNameLst>
                                          <p:attrName>style.visibility</p:attrName>
                                        </p:attrNameLst>
                                      </p:cBhvr>
                                      <p:to>
                                        <p:strVal val="visible"/>
                                      </p:to>
                                    </p:set>
                                    <p:animEffect filter="fade" transition="in">
                                      <p:cBhvr additive="repl">
                                        <p:cTn id="107" dur="500"/>
                                        <p:tgtEl>
                                          <p:spTgt spid="209">
                                            <p:txEl>
                                              <p:pRg st="48" end="61"/>
                                            </p:txEl>
                                          </p:spTgt>
                                        </p:tgtEl>
                                      </p:cBhvr>
                                    </p:animEffect>
                                  </p:childTnLst>
                                </p:cTn>
                              </p:par>
                            </p:childTnLst>
                          </p:cTn>
                        </p:par>
                      </p:childTnLst>
                    </p:cTn>
                  </p:par>
                  <p:par>
                    <p:cTn id="108" fill="hold">
                      <p:stCondLst>
                        <p:cond delay="indefinite"/>
                      </p:stCondLst>
                      <p:childTnLst>
                        <p:par>
                          <p:cTn id="109" fill="hold">
                            <p:stCondLst>
                              <p:cond delay="0"/>
                            </p:stCondLst>
                            <p:childTnLst>
                              <p:par>
                                <p:cTn id="110" nodeType="clickEffect" fill="hold" presetClass="entr" presetID="10">
                                  <p:stCondLst>
                                    <p:cond delay="0"/>
                                  </p:stCondLst>
                                  <p:childTnLst>
                                    <p:set>
                                      <p:cBhvr>
                                        <p:cTn id="111" dur="1" fill="hold">
                                          <p:stCondLst>
                                            <p:cond delay="0"/>
                                          </p:stCondLst>
                                        </p:cTn>
                                        <p:tgtEl>
                                          <p:spTgt spid="209">
                                            <p:txEl>
                                              <p:pRg st="61" end="62"/>
                                            </p:txEl>
                                          </p:spTgt>
                                        </p:tgtEl>
                                        <p:attrNameLst>
                                          <p:attrName>style.visibility</p:attrName>
                                        </p:attrNameLst>
                                      </p:cBhvr>
                                      <p:to>
                                        <p:strVal val="visible"/>
                                      </p:to>
                                    </p:set>
                                    <p:animEffect filter="fade" transition="in">
                                      <p:cBhvr additive="repl">
                                        <p:cTn id="112" dur="500"/>
                                        <p:tgtEl>
                                          <p:spTgt spid="209">
                                            <p:txEl>
                                              <p:pRg st="61" end="62"/>
                                            </p:txEl>
                                          </p:spTgt>
                                        </p:tgtEl>
                                      </p:cBhvr>
                                    </p:animEffect>
                                  </p:childTnLst>
                                </p:cTn>
                              </p:par>
                            </p:childTnLst>
                          </p:cTn>
                        </p:par>
                      </p:childTnLst>
                    </p:cTn>
                  </p:par>
                  <p:par>
                    <p:cTn id="113" fill="hold">
                      <p:stCondLst>
                        <p:cond delay="indefinite"/>
                      </p:stCondLst>
                      <p:childTnLst>
                        <p:par>
                          <p:cTn id="114" fill="hold">
                            <p:stCondLst>
                              <p:cond delay="0"/>
                            </p:stCondLst>
                            <p:childTnLst>
                              <p:par>
                                <p:cTn id="115" nodeType="clickEffect" fill="hold" presetClass="entr" presetID="10">
                                  <p:stCondLst>
                                    <p:cond delay="0"/>
                                  </p:stCondLst>
                                  <p:childTnLst>
                                    <p:set>
                                      <p:cBhvr>
                                        <p:cTn id="116" dur="1" fill="hold">
                                          <p:stCondLst>
                                            <p:cond delay="0"/>
                                          </p:stCondLst>
                                        </p:cTn>
                                        <p:tgtEl>
                                          <p:spTgt spid="209">
                                            <p:txEl>
                                              <p:pRg st="62" end="258"/>
                                            </p:txEl>
                                          </p:spTgt>
                                        </p:tgtEl>
                                        <p:attrNameLst>
                                          <p:attrName>style.visibility</p:attrName>
                                        </p:attrNameLst>
                                      </p:cBhvr>
                                      <p:to>
                                        <p:strVal val="visible"/>
                                      </p:to>
                                    </p:set>
                                    <p:animEffect filter="fade" transition="in">
                                      <p:cBhvr additive="repl">
                                        <p:cTn id="117" dur="500"/>
                                        <p:tgtEl>
                                          <p:spTgt spid="209">
                                            <p:txEl>
                                              <p:pRg st="62" end="258"/>
                                            </p:txEl>
                                          </p:spTgt>
                                        </p:tgtEl>
                                      </p:cBhvr>
                                    </p:animEffect>
                                  </p:childTnLst>
                                </p:cTn>
                              </p:par>
                            </p:childTnLst>
                          </p:cTn>
                        </p:par>
                      </p:childTnLst>
                    </p:cTn>
                  </p:par>
                  <p:par>
                    <p:cTn id="118" fill="hold">
                      <p:stCondLst>
                        <p:cond delay="indefinite"/>
                      </p:stCondLst>
                      <p:childTnLst>
                        <p:par>
                          <p:cTn id="119" fill="hold">
                            <p:stCondLst>
                              <p:cond delay="0"/>
                            </p:stCondLst>
                            <p:childTnLst>
                              <p:par>
                                <p:cTn id="120" nodeType="clickEffect" fill="hold" presetClass="entr" presetID="10">
                                  <p:stCondLst>
                                    <p:cond delay="0"/>
                                  </p:stCondLst>
                                  <p:childTnLst>
                                    <p:set>
                                      <p:cBhvr>
                                        <p:cTn id="121" dur="1" fill="hold">
                                          <p:stCondLst>
                                            <p:cond delay="0"/>
                                          </p:stCondLst>
                                        </p:cTn>
                                        <p:tgtEl>
                                          <p:spTgt spid="209">
                                            <p:txEl>
                                              <p:pRg st="258" end="259"/>
                                            </p:txEl>
                                          </p:spTgt>
                                        </p:tgtEl>
                                        <p:attrNameLst>
                                          <p:attrName>style.visibility</p:attrName>
                                        </p:attrNameLst>
                                      </p:cBhvr>
                                      <p:to>
                                        <p:strVal val="visible"/>
                                      </p:to>
                                    </p:set>
                                    <p:animEffect filter="fade" transition="in">
                                      <p:cBhvr additive="repl">
                                        <p:cTn id="122" dur="500"/>
                                        <p:tgtEl>
                                          <p:spTgt spid="209">
                                            <p:txEl>
                                              <p:pRg st="258" end="259"/>
                                            </p:txEl>
                                          </p:spTgt>
                                        </p:tgtEl>
                                      </p:cBhvr>
                                    </p:animEffect>
                                  </p:childTnLst>
                                </p:cTn>
                              </p:par>
                            </p:childTnLst>
                          </p:cTn>
                        </p:par>
                      </p:childTnLst>
                    </p:cTn>
                  </p:par>
                  <p:par>
                    <p:cTn id="123" fill="hold">
                      <p:stCondLst>
                        <p:cond delay="indefinite"/>
                      </p:stCondLst>
                      <p:childTnLst>
                        <p:par>
                          <p:cTn id="124" fill="hold">
                            <p:stCondLst>
                              <p:cond delay="0"/>
                            </p:stCondLst>
                            <p:childTnLst>
                              <p:par>
                                <p:cTn id="125" nodeType="clickEffect" fill="hold" presetClass="entr" presetID="10">
                                  <p:stCondLst>
                                    <p:cond delay="0"/>
                                  </p:stCondLst>
                                  <p:childTnLst>
                                    <p:set>
                                      <p:cBhvr>
                                        <p:cTn id="126" dur="1" fill="hold">
                                          <p:stCondLst>
                                            <p:cond delay="0"/>
                                          </p:stCondLst>
                                        </p:cTn>
                                        <p:tgtEl>
                                          <p:spTgt spid="209">
                                            <p:txEl>
                                              <p:pRg st="259" end="393"/>
                                            </p:txEl>
                                          </p:spTgt>
                                        </p:tgtEl>
                                        <p:attrNameLst>
                                          <p:attrName>style.visibility</p:attrName>
                                        </p:attrNameLst>
                                      </p:cBhvr>
                                      <p:to>
                                        <p:strVal val="visible"/>
                                      </p:to>
                                    </p:set>
                                    <p:animEffect filter="fade" transition="in">
                                      <p:cBhvr additive="repl">
                                        <p:cTn id="127" dur="500"/>
                                        <p:tgtEl>
                                          <p:spTgt spid="209">
                                            <p:txEl>
                                              <p:pRg st="259" end="393"/>
                                            </p:txEl>
                                          </p:spTgt>
                                        </p:tgtEl>
                                      </p:cBhvr>
                                    </p:animEffect>
                                  </p:childTnLst>
                                </p:cTn>
                              </p:par>
                            </p:childTnLst>
                          </p:cTn>
                        </p:par>
                      </p:childTnLst>
                    </p:cTn>
                  </p:par>
                  <p:par>
                    <p:cTn id="128" fill="hold">
                      <p:stCondLst>
                        <p:cond delay="indefinite"/>
                      </p:stCondLst>
                      <p:childTnLst>
                        <p:par>
                          <p:cTn id="129" fill="hold">
                            <p:stCondLst>
                              <p:cond delay="0"/>
                            </p:stCondLst>
                            <p:childTnLst>
                              <p:par>
                                <p:cTn id="130" nodeType="clickEffect" fill="hold" presetClass="entr" presetID="10">
                                  <p:stCondLst>
                                    <p:cond delay="0"/>
                                  </p:stCondLst>
                                  <p:childTnLst>
                                    <p:set>
                                      <p:cBhvr>
                                        <p:cTn id="131" dur="1" fill="hold">
                                          <p:stCondLst>
                                            <p:cond delay="0"/>
                                          </p:stCondLst>
                                        </p:cTn>
                                        <p:tgtEl>
                                          <p:spTgt spid="209">
                                            <p:txEl>
                                              <p:pRg st="393" end="394"/>
                                            </p:txEl>
                                          </p:spTgt>
                                        </p:tgtEl>
                                        <p:attrNameLst>
                                          <p:attrName>style.visibility</p:attrName>
                                        </p:attrNameLst>
                                      </p:cBhvr>
                                      <p:to>
                                        <p:strVal val="visible"/>
                                      </p:to>
                                    </p:set>
                                    <p:animEffect filter="fade" transition="in">
                                      <p:cBhvr additive="repl">
                                        <p:cTn id="132" dur="500"/>
                                        <p:tgtEl>
                                          <p:spTgt spid="209">
                                            <p:txEl>
                                              <p:pRg st="393" end="394"/>
                                            </p:txEl>
                                          </p:spTgt>
                                        </p:tgtEl>
                                      </p:cBhvr>
                                    </p:animEffect>
                                  </p:childTnLst>
                                </p:cTn>
                              </p:par>
                            </p:childTnLst>
                          </p:cTn>
                        </p:par>
                      </p:childTnLst>
                    </p:cTn>
                  </p:par>
                  <p:par>
                    <p:cTn id="133" fill="hold">
                      <p:stCondLst>
                        <p:cond delay="indefinite"/>
                      </p:stCondLst>
                      <p:childTnLst>
                        <p:par>
                          <p:cTn id="134" fill="hold">
                            <p:stCondLst>
                              <p:cond delay="0"/>
                            </p:stCondLst>
                            <p:childTnLst>
                              <p:par>
                                <p:cTn id="135" nodeType="clickEffect" fill="hold" presetClass="entr" presetID="10">
                                  <p:stCondLst>
                                    <p:cond delay="0"/>
                                  </p:stCondLst>
                                  <p:childTnLst>
                                    <p:set>
                                      <p:cBhvr>
                                        <p:cTn id="136" dur="1" fill="hold">
                                          <p:stCondLst>
                                            <p:cond delay="0"/>
                                          </p:stCondLst>
                                        </p:cTn>
                                        <p:tgtEl>
                                          <p:spTgt spid="209">
                                            <p:txEl>
                                              <p:pRg st="394" end="395"/>
                                            </p:txEl>
                                          </p:spTgt>
                                        </p:tgtEl>
                                        <p:attrNameLst>
                                          <p:attrName>style.visibility</p:attrName>
                                        </p:attrNameLst>
                                      </p:cBhvr>
                                      <p:to>
                                        <p:strVal val="visible"/>
                                      </p:to>
                                    </p:set>
                                    <p:animEffect filter="fade" transition="in">
                                      <p:cBhvr additive="repl">
                                        <p:cTn id="137" dur="500"/>
                                        <p:tgtEl>
                                          <p:spTgt spid="209">
                                            <p:txEl>
                                              <p:pRg st="394" end="395"/>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1" name="TextShape 1"/>
          <p:cNvSpPr txBox="1"/>
          <p:nvPr/>
        </p:nvSpPr>
        <p:spPr>
          <a:xfrm>
            <a:off x="463680" y="1970640"/>
            <a:ext cx="10161000" cy="4301280"/>
          </a:xfrm>
          <a:prstGeom prst="rect">
            <a:avLst/>
          </a:prstGeom>
          <a:noFill/>
          <a:ln>
            <a:noFill/>
          </a:ln>
        </p:spPr>
        <p:txBody>
          <a:bodyPr/>
          <a:p>
            <a:pPr algn="just">
              <a:lnSpc>
                <a:spcPct val="90000"/>
              </a:lnSpc>
            </a:pPr>
            <a:r>
              <a:rPr b="1" lang="en-PH" sz="2800" spc="-1" strike="noStrike">
                <a:solidFill>
                  <a:srgbClr val="000000"/>
                </a:solidFill>
                <a:uFill>
                  <a:solidFill>
                    <a:srgbClr val="ffffff"/>
                  </a:solidFill>
                </a:uFill>
                <a:latin typeface="Arial Narrow"/>
                <a:ea typeface="Arial Narrow"/>
              </a:rPr>
              <a:t>Section 2.</a:t>
            </a:r>
            <a:r>
              <a:rPr b="1" lang="en-PH" sz="2800" spc="-1" strike="noStrike">
                <a:solidFill>
                  <a:srgbClr val="000000"/>
                </a:solidFill>
                <a:uFill>
                  <a:solidFill>
                    <a:srgbClr val="ffffff"/>
                  </a:solidFill>
                </a:uFill>
                <a:latin typeface="Arial Narrow"/>
                <a:ea typeface="Arial Narrow"/>
              </a:rPr>
              <a:t>	</a:t>
            </a:r>
            <a:r>
              <a:rPr lang="en-PH" sz="2800" spc="-1" strike="noStrike">
                <a:solidFill>
                  <a:srgbClr val="000000"/>
                </a:solidFill>
                <a:uFill>
                  <a:solidFill>
                    <a:srgbClr val="ffffff"/>
                  </a:solidFill>
                </a:uFill>
                <a:latin typeface="Arial Narrow"/>
                <a:ea typeface="Arial Narrow"/>
              </a:rPr>
              <a:t>The program aims for the following: </a:t>
            </a:r>
            <a:endParaRPr lang="en-PH" sz="1400" spc="-1" strike="noStrike">
              <a:solidFill>
                <a:srgbClr val="000000"/>
              </a:solidFill>
              <a:uFill>
                <a:solidFill>
                  <a:srgbClr val="ffffff"/>
                </a:solidFill>
              </a:uFill>
              <a:latin typeface="Arial"/>
            </a:endParaRPr>
          </a:p>
          <a:p>
            <a:pPr algn="just">
              <a:lnSpc>
                <a:spcPct val="90000"/>
              </a:lnSpc>
            </a:pPr>
            <a:r>
              <a:rPr b="1" i="1" lang="en-PH" sz="2800" spc="-1" strike="noStrike">
                <a:solidFill>
                  <a:srgbClr val="000000"/>
                </a:solidFill>
                <a:uFill>
                  <a:solidFill>
                    <a:srgbClr val="ffffff"/>
                  </a:solidFill>
                </a:uFill>
                <a:latin typeface="Arial Narrow"/>
                <a:ea typeface="Arial Narrow"/>
              </a:rPr>
              <a:t>   </a:t>
            </a:r>
            <a:r>
              <a:rPr b="1" i="1" lang="en-PH" sz="2800" spc="-1" strike="noStrike">
                <a:solidFill>
                  <a:srgbClr val="000000"/>
                </a:solidFill>
                <a:uFill>
                  <a:solidFill>
                    <a:srgbClr val="ffffff"/>
                  </a:solidFill>
                </a:uFill>
                <a:latin typeface="Arial Narrow"/>
                <a:ea typeface="Arial Narrow"/>
              </a:rPr>
              <a:t>General</a:t>
            </a:r>
            <a:r>
              <a:rPr lang="en-PH" sz="28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c. To promote healthy living and a culture of ecological awareness among MSU-IIT constituents;</a:t>
            </a: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d. To enhance ecological balance;</a:t>
            </a: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e. To educate the Institute community about the fundamentals of ecological governance; and</a:t>
            </a:r>
            <a:r>
              <a:rPr lang="en-PH" sz="20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f. To generate income from solid waste.</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sp>
        <p:nvSpPr>
          <p:cNvPr id="212" name="TextShape 2"/>
          <p:cNvSpPr txBox="1"/>
          <p:nvPr/>
        </p:nvSpPr>
        <p:spPr>
          <a:xfrm>
            <a:off x="1132920" y="922680"/>
            <a:ext cx="9478800" cy="87084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III : OBJECTIVES</a:t>
            </a:r>
            <a:r>
              <a:rPr b="1" lang="en-PH" sz="2800" spc="-1" strike="noStrike">
                <a:solidFill>
                  <a:srgbClr val="c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3" name="TextShape 1"/>
          <p:cNvSpPr txBox="1"/>
          <p:nvPr/>
        </p:nvSpPr>
        <p:spPr>
          <a:xfrm>
            <a:off x="838080" y="1621440"/>
            <a:ext cx="9838080" cy="4495680"/>
          </a:xfrm>
          <a:prstGeom prst="rect">
            <a:avLst/>
          </a:prstGeom>
          <a:noFill/>
          <a:ln>
            <a:noFill/>
          </a:ln>
        </p:spPr>
        <p:txBody>
          <a:bodyPr/>
          <a:p>
            <a:pPr algn="just">
              <a:lnSpc>
                <a:spcPct val="90000"/>
              </a:lnSpc>
            </a:pPr>
            <a:r>
              <a:rPr b="1" lang="en-PH" sz="2800" spc="-1" strike="noStrike">
                <a:solidFill>
                  <a:srgbClr val="000000"/>
                </a:solidFill>
                <a:uFill>
                  <a:solidFill>
                    <a:srgbClr val="ffffff"/>
                  </a:solidFill>
                </a:uFill>
                <a:latin typeface="Arial Narrow"/>
                <a:ea typeface="Arial Narrow"/>
              </a:rPr>
              <a:t>Section 2.</a:t>
            </a:r>
            <a:r>
              <a:rPr b="1" lang="en-PH" sz="2800" spc="-1" strike="noStrike">
                <a:solidFill>
                  <a:srgbClr val="000000"/>
                </a:solidFill>
                <a:uFill>
                  <a:solidFill>
                    <a:srgbClr val="ffffff"/>
                  </a:solidFill>
                </a:uFill>
                <a:latin typeface="Arial Narrow"/>
                <a:ea typeface="Arial Narrow"/>
              </a:rPr>
              <a:t>	</a:t>
            </a:r>
            <a:r>
              <a:rPr lang="en-PH" sz="2800" spc="-1" strike="noStrike">
                <a:solidFill>
                  <a:srgbClr val="000000"/>
                </a:solidFill>
                <a:uFill>
                  <a:solidFill>
                    <a:srgbClr val="ffffff"/>
                  </a:solidFill>
                </a:uFill>
                <a:latin typeface="Arial Narrow"/>
                <a:ea typeface="Arial Narrow"/>
              </a:rPr>
              <a:t>The program aims for the following: </a:t>
            </a:r>
            <a:endParaRPr lang="en-PH" sz="1400" spc="-1" strike="noStrike">
              <a:solidFill>
                <a:srgbClr val="000000"/>
              </a:solidFill>
              <a:uFill>
                <a:solidFill>
                  <a:srgbClr val="ffffff"/>
                </a:solidFill>
              </a:uFill>
              <a:latin typeface="Arial"/>
            </a:endParaRPr>
          </a:p>
          <a:p>
            <a:pPr algn="just">
              <a:lnSpc>
                <a:spcPct val="90000"/>
              </a:lnSpc>
            </a:pPr>
            <a:r>
              <a:rPr b="1" i="1" lang="en-PH" sz="2800" spc="-1" strike="noStrike">
                <a:solidFill>
                  <a:srgbClr val="000000"/>
                </a:solidFill>
                <a:uFill>
                  <a:solidFill>
                    <a:srgbClr val="ffffff"/>
                  </a:solidFill>
                </a:uFill>
                <a:latin typeface="Arial Narrow"/>
                <a:ea typeface="Arial Narrow"/>
              </a:rPr>
              <a:t>   </a:t>
            </a:r>
            <a:r>
              <a:rPr b="1" i="1" lang="en-PH" sz="2800" spc="-1" strike="noStrike">
                <a:solidFill>
                  <a:srgbClr val="000000"/>
                </a:solidFill>
                <a:uFill>
                  <a:solidFill>
                    <a:srgbClr val="ffffff"/>
                  </a:solidFill>
                </a:uFill>
                <a:latin typeface="Arial Narrow"/>
                <a:ea typeface="Arial Narrow"/>
              </a:rPr>
              <a:t>Specific</a:t>
            </a:r>
            <a:r>
              <a:rPr lang="en-PH" sz="28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r>
              <a:rPr lang="en-PH" sz="2800" spc="-1" strike="noStrike">
                <a:solidFill>
                  <a:srgbClr val="000000"/>
                </a:solidFill>
                <a:uFill>
                  <a:solidFill>
                    <a:srgbClr val="ffffff"/>
                  </a:solidFill>
                </a:uFill>
                <a:latin typeface="Arial Narrow"/>
                <a:ea typeface="Arial Narrow"/>
              </a:rPr>
              <a:t>a. </a:t>
            </a:r>
            <a:r>
              <a:rPr lang="en-PH" sz="2000" spc="-1" strike="noStrike">
                <a:solidFill>
                  <a:srgbClr val="000000"/>
                </a:solidFill>
                <a:uFill>
                  <a:solidFill>
                    <a:srgbClr val="ffffff"/>
                  </a:solidFill>
                </a:uFill>
                <a:latin typeface="Arial Narrow"/>
                <a:ea typeface="Arial Narrow"/>
              </a:rPr>
              <a:t>To establish a functional Solid Waste Management (SWM) organizational structure in MSU-IIT;</a:t>
            </a: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b. To educate Institute constituents on the values of cleanliness, orderliness and ecological governance;</a:t>
            </a: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c. To increase awareness of the community on Integrated Solid Waste Management (ISWM) through sustainable Information, Education and Communication;</a:t>
            </a:r>
            <a:endParaRPr lang="en-PH" sz="1400" spc="-1" strike="noStrike">
              <a:solidFill>
                <a:srgbClr val="000000"/>
              </a:solidFill>
              <a:uFill>
                <a:solidFill>
                  <a:srgbClr val="ffffff"/>
                </a:solidFill>
              </a:uFill>
              <a:latin typeface="Arial"/>
            </a:endParaRPr>
          </a:p>
          <a:p>
            <a:pPr algn="just">
              <a:lnSpc>
                <a:spcPct val="90000"/>
              </a:lnSpc>
            </a:pPr>
            <a:r>
              <a:rPr lang="en-PH" sz="2000" spc="-1" strike="noStrike">
                <a:solidFill>
                  <a:srgbClr val="000000"/>
                </a:solidFill>
                <a:uFill>
                  <a:solidFill>
                    <a:srgbClr val="ffffff"/>
                  </a:solidFill>
                </a:uFill>
                <a:latin typeface="Arial Narrow"/>
                <a:ea typeface="Arial Narrow"/>
              </a:rPr>
              <a:t>d. To provide SWM support systems and facilities;</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sp>
        <p:nvSpPr>
          <p:cNvPr id="214" name="TextShape 2"/>
          <p:cNvSpPr txBox="1"/>
          <p:nvPr/>
        </p:nvSpPr>
        <p:spPr>
          <a:xfrm>
            <a:off x="899280" y="598680"/>
            <a:ext cx="9686880" cy="87084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III : OBJECTIVES</a:t>
            </a:r>
            <a:r>
              <a:rPr b="1" lang="en-PH" sz="2800" spc="-1" strike="noStrike">
                <a:solidFill>
                  <a:srgbClr val="c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5" name="TextShape 1"/>
          <p:cNvSpPr txBox="1"/>
          <p:nvPr/>
        </p:nvSpPr>
        <p:spPr>
          <a:xfrm>
            <a:off x="838080" y="1532520"/>
            <a:ext cx="9722160" cy="4713480"/>
          </a:xfrm>
          <a:prstGeom prst="rect">
            <a:avLst/>
          </a:prstGeom>
          <a:noFill/>
          <a:ln>
            <a:noFill/>
          </a:ln>
        </p:spPr>
        <p:txBody>
          <a:bodyPr/>
          <a:p>
            <a:pPr algn="just">
              <a:lnSpc>
                <a:spcPct val="70000"/>
              </a:lnSpc>
            </a:pPr>
            <a:r>
              <a:rPr b="1" lang="en-PH" sz="2780" spc="-1" strike="noStrike">
                <a:solidFill>
                  <a:srgbClr val="000000"/>
                </a:solidFill>
                <a:uFill>
                  <a:solidFill>
                    <a:srgbClr val="ffffff"/>
                  </a:solidFill>
                </a:uFill>
                <a:latin typeface="Arial Narrow"/>
                <a:ea typeface="Arial Narrow"/>
              </a:rPr>
              <a:t>Section 2.</a:t>
            </a:r>
            <a:r>
              <a:rPr b="1" lang="en-PH" sz="2780" spc="-1" strike="noStrike">
                <a:solidFill>
                  <a:srgbClr val="000000"/>
                </a:solidFill>
                <a:uFill>
                  <a:solidFill>
                    <a:srgbClr val="ffffff"/>
                  </a:solidFill>
                </a:uFill>
                <a:latin typeface="Arial Narrow"/>
                <a:ea typeface="Arial Narrow"/>
              </a:rPr>
              <a:t>	</a:t>
            </a:r>
            <a:r>
              <a:rPr lang="en-PH" sz="2780" spc="-1" strike="noStrike">
                <a:solidFill>
                  <a:srgbClr val="000000"/>
                </a:solidFill>
                <a:uFill>
                  <a:solidFill>
                    <a:srgbClr val="ffffff"/>
                  </a:solidFill>
                </a:uFill>
                <a:latin typeface="Arial Narrow"/>
                <a:ea typeface="Arial Narrow"/>
              </a:rPr>
              <a:t>The program aims for the following: </a:t>
            </a:r>
            <a:endParaRPr lang="en-PH" sz="1400" spc="-1" strike="noStrike">
              <a:solidFill>
                <a:srgbClr val="000000"/>
              </a:solidFill>
              <a:uFill>
                <a:solidFill>
                  <a:srgbClr val="ffffff"/>
                </a:solidFill>
              </a:uFill>
              <a:latin typeface="Arial"/>
            </a:endParaRPr>
          </a:p>
          <a:p>
            <a:pPr algn="just">
              <a:lnSpc>
                <a:spcPct val="70000"/>
              </a:lnSpc>
            </a:pPr>
            <a:r>
              <a:rPr b="1" i="1" lang="en-PH" sz="2780" spc="-1" strike="noStrike">
                <a:solidFill>
                  <a:srgbClr val="000000"/>
                </a:solidFill>
                <a:uFill>
                  <a:solidFill>
                    <a:srgbClr val="ffffff"/>
                  </a:solidFill>
                </a:uFill>
                <a:latin typeface="Arial Narrow"/>
                <a:ea typeface="Arial Narrow"/>
              </a:rPr>
              <a:t>   </a:t>
            </a:r>
            <a:r>
              <a:rPr b="1" i="1" lang="en-PH" sz="2780" spc="-1" strike="noStrike">
                <a:solidFill>
                  <a:srgbClr val="000000"/>
                </a:solidFill>
                <a:uFill>
                  <a:solidFill>
                    <a:srgbClr val="ffffff"/>
                  </a:solidFill>
                </a:uFill>
                <a:latin typeface="Arial Narrow"/>
                <a:ea typeface="Arial Narrow"/>
              </a:rPr>
              <a:t>Specific</a:t>
            </a:r>
            <a:r>
              <a:rPr lang="en-PH" sz="278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70000"/>
              </a:lnSpc>
            </a:pPr>
            <a:endParaRPr lang="en-PH" sz="14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e. To encourage the habit of sorting and recycling wastes among waste generators;</a:t>
            </a:r>
            <a:endParaRPr lang="en-PH" sz="14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f. To practice the 3Rs (reduce, reuse, recycle) of Solid Waste Management;</a:t>
            </a:r>
            <a:endParaRPr lang="en-PH" sz="14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g. To teach Institute constituents how to compost;</a:t>
            </a:r>
            <a:endParaRPr lang="en-PH" sz="14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h. To produce organic fertilizer and other commerciable by-products from solid wastes; and</a:t>
            </a:r>
            <a:endParaRPr lang="en-PH" sz="14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i. To promote the practice of ISWM by all stakeholders as a</a:t>
            </a:r>
            <a:r>
              <a:rPr lang="en-PH" sz="2000" spc="-1" strike="noStrike">
                <a:solidFill>
                  <a:srgbClr val="000000"/>
                </a:solidFill>
                <a:uFill>
                  <a:solidFill>
                    <a:srgbClr val="ffffff"/>
                  </a:solidFill>
                </a:uFill>
                <a:latin typeface="Arial Narrow"/>
                <a:ea typeface="Arial Narrow"/>
              </a:rPr>
              <a:t>
</a:t>
            </a:r>
            <a:r>
              <a:rPr lang="en-PH" sz="2000" spc="-1" strike="noStrike">
                <a:solidFill>
                  <a:srgbClr val="000000"/>
                </a:solidFill>
                <a:uFill>
                  <a:solidFill>
                    <a:srgbClr val="ffffff"/>
                  </a:solidFill>
                </a:uFill>
                <a:latin typeface="Arial Narrow"/>
                <a:ea typeface="Arial Narrow"/>
              </a:rPr>
              <a:t>“way of life” and as a “shared responsibility”.</a:t>
            </a:r>
            <a:endParaRPr lang="en-PH" sz="1400" spc="-1" strike="noStrike">
              <a:solidFill>
                <a:srgbClr val="000000"/>
              </a:solidFill>
              <a:uFill>
                <a:solidFill>
                  <a:srgbClr val="ffffff"/>
                </a:solidFill>
              </a:uFill>
              <a:latin typeface="Arial"/>
            </a:endParaRPr>
          </a:p>
        </p:txBody>
      </p:sp>
      <p:sp>
        <p:nvSpPr>
          <p:cNvPr id="216" name="TextShape 2"/>
          <p:cNvSpPr txBox="1"/>
          <p:nvPr/>
        </p:nvSpPr>
        <p:spPr>
          <a:xfrm>
            <a:off x="911880" y="624240"/>
            <a:ext cx="9686880" cy="87084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III : OBJECTIVES</a:t>
            </a:r>
            <a:r>
              <a:rPr b="1" lang="en-PH" sz="2800" spc="-1" strike="noStrike">
                <a:solidFill>
                  <a:srgbClr val="c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Tree>
  </p:cSld>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7" name="TextShape 1"/>
          <p:cNvSpPr txBox="1"/>
          <p:nvPr/>
        </p:nvSpPr>
        <p:spPr>
          <a:xfrm>
            <a:off x="847800" y="1010520"/>
            <a:ext cx="10259280" cy="87084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V : ORGANIZATIONAL STRUCTURE</a:t>
            </a:r>
            <a:endParaRPr lang="en-PH" sz="1400" spc="-1" strike="noStrike">
              <a:solidFill>
                <a:srgbClr val="000000"/>
              </a:solidFill>
              <a:uFill>
                <a:solidFill>
                  <a:srgbClr val="ffffff"/>
                </a:solidFill>
              </a:uFill>
              <a:latin typeface="Arial"/>
            </a:endParaRPr>
          </a:p>
        </p:txBody>
      </p:sp>
      <p:sp>
        <p:nvSpPr>
          <p:cNvPr id="218" name="CustomShape 2"/>
          <p:cNvSpPr/>
          <p:nvPr/>
        </p:nvSpPr>
        <p:spPr>
          <a:xfrm>
            <a:off x="3309840" y="4421880"/>
            <a:ext cx="12191760" cy="456840"/>
          </a:xfrm>
          <a:prstGeom prst="rect">
            <a:avLst/>
          </a:prstGeom>
          <a:noFill/>
          <a:ln>
            <a:noFill/>
          </a:ln>
        </p:spPr>
        <p:style>
          <a:lnRef idx="0"/>
          <a:fillRef idx="0"/>
          <a:effectRef idx="0"/>
          <a:fontRef idx="minor"/>
        </p:style>
      </p:sp>
      <p:sp>
        <p:nvSpPr>
          <p:cNvPr id="219" name="CustomShape 3"/>
          <p:cNvSpPr/>
          <p:nvPr/>
        </p:nvSpPr>
        <p:spPr>
          <a:xfrm>
            <a:off x="5738040" y="3852360"/>
            <a:ext cx="3140640" cy="544680"/>
          </a:xfrm>
          <a:custGeom>
            <a:avLst/>
            <a:gdLst/>
            <a:ahLst/>
            <a:rect l="l" t="t" r="r" b="b"/>
            <a:pathLst>
              <a:path w="120000" h="120000">
                <a:moveTo>
                  <a:pt x="0" y="0"/>
                </a:moveTo>
                <a:lnTo>
                  <a:pt x="0" y="59999"/>
                </a:lnTo>
                <a:lnTo>
                  <a:pt x="120000" y="59999"/>
                </a:lnTo>
                <a:lnTo>
                  <a:pt x="120000" y="120000"/>
                </a:lnTo>
              </a:path>
            </a:pathLst>
          </a:custGeom>
          <a:noFill/>
          <a:ln w="12600">
            <a:solidFill>
              <a:srgbClr val="487aa8"/>
            </a:solidFill>
            <a:miter/>
          </a:ln>
        </p:spPr>
        <p:style>
          <a:lnRef idx="0"/>
          <a:fillRef idx="0"/>
          <a:effectRef idx="0"/>
          <a:fontRef idx="minor"/>
        </p:style>
      </p:sp>
      <p:sp>
        <p:nvSpPr>
          <p:cNvPr id="220" name="CustomShape 4"/>
          <p:cNvSpPr/>
          <p:nvPr/>
        </p:nvSpPr>
        <p:spPr>
          <a:xfrm>
            <a:off x="5692320" y="3852360"/>
            <a:ext cx="91080" cy="544680"/>
          </a:xfrm>
          <a:custGeom>
            <a:avLst/>
            <a:gdLst/>
            <a:ahLst/>
            <a:rect l="l" t="t" r="r" b="b"/>
            <a:pathLst>
              <a:path w="120000" h="120000">
                <a:moveTo>
                  <a:pt x="60000" y="0"/>
                </a:moveTo>
                <a:lnTo>
                  <a:pt x="60000" y="120000"/>
                </a:lnTo>
              </a:path>
            </a:pathLst>
          </a:custGeom>
          <a:noFill/>
          <a:ln w="12600">
            <a:solidFill>
              <a:srgbClr val="487aa8"/>
            </a:solidFill>
            <a:miter/>
          </a:ln>
        </p:spPr>
        <p:style>
          <a:lnRef idx="0"/>
          <a:fillRef idx="0"/>
          <a:effectRef idx="0"/>
          <a:fontRef idx="minor"/>
        </p:style>
      </p:sp>
      <p:sp>
        <p:nvSpPr>
          <p:cNvPr id="221" name="CustomShape 5"/>
          <p:cNvSpPr/>
          <p:nvPr/>
        </p:nvSpPr>
        <p:spPr>
          <a:xfrm>
            <a:off x="2597400" y="3852360"/>
            <a:ext cx="3140640" cy="544680"/>
          </a:xfrm>
          <a:custGeom>
            <a:avLst/>
            <a:gdLst/>
            <a:ahLst/>
            <a:rect l="l" t="t" r="r" b="b"/>
            <a:pathLst>
              <a:path w="120000" h="120000">
                <a:moveTo>
                  <a:pt x="120000" y="0"/>
                </a:moveTo>
                <a:lnTo>
                  <a:pt x="120000" y="59999"/>
                </a:lnTo>
                <a:lnTo>
                  <a:pt x="0" y="59999"/>
                </a:lnTo>
                <a:lnTo>
                  <a:pt x="0" y="120000"/>
                </a:lnTo>
              </a:path>
            </a:pathLst>
          </a:custGeom>
          <a:noFill/>
          <a:ln w="12600">
            <a:solidFill>
              <a:srgbClr val="487aa8"/>
            </a:solidFill>
            <a:miter/>
          </a:ln>
        </p:spPr>
        <p:style>
          <a:lnRef idx="0"/>
          <a:fillRef idx="0"/>
          <a:effectRef idx="0"/>
          <a:fontRef idx="minor"/>
        </p:style>
      </p:sp>
      <p:sp>
        <p:nvSpPr>
          <p:cNvPr id="222" name="CustomShape 6"/>
          <p:cNvSpPr/>
          <p:nvPr/>
        </p:nvSpPr>
        <p:spPr>
          <a:xfrm>
            <a:off x="4440240" y="2554560"/>
            <a:ext cx="2595600" cy="1297440"/>
          </a:xfrm>
          <a:prstGeom prst="rect">
            <a:avLst/>
          </a:prstGeom>
          <a:solidFill>
            <a:srgbClr val="599bd5"/>
          </a:solidFill>
          <a:ln w="12600">
            <a:solidFill>
              <a:schemeClr val="lt1"/>
            </a:solidFill>
            <a:miter/>
          </a:ln>
        </p:spPr>
        <p:style>
          <a:lnRef idx="0"/>
          <a:fillRef idx="0"/>
          <a:effectRef idx="0"/>
          <a:fontRef idx="minor"/>
        </p:style>
      </p:sp>
      <p:sp>
        <p:nvSpPr>
          <p:cNvPr id="223" name="CustomShape 7"/>
          <p:cNvSpPr/>
          <p:nvPr/>
        </p:nvSpPr>
        <p:spPr>
          <a:xfrm>
            <a:off x="4440240" y="2554560"/>
            <a:ext cx="2595600" cy="1297440"/>
          </a:xfrm>
          <a:prstGeom prst="rect">
            <a:avLst/>
          </a:prstGeom>
          <a:noFill/>
          <a:ln>
            <a:noFill/>
          </a:ln>
        </p:spPr>
        <p:style>
          <a:lnRef idx="0"/>
          <a:fillRef idx="0"/>
          <a:effectRef idx="0"/>
          <a:fontRef idx="minor"/>
        </p:style>
        <p:txBody>
          <a:bodyPr lIns="13320" rIns="13320" tIns="13320" bIns="13320" anchor="ctr"/>
          <a:p>
            <a:pPr algn="ctr">
              <a:lnSpc>
                <a:spcPct val="100000"/>
              </a:lnSpc>
            </a:pPr>
            <a:r>
              <a:rPr b="1" lang="en-PH" sz="2100" spc="-1" strike="noStrike">
                <a:solidFill>
                  <a:srgbClr val="000000"/>
                </a:solidFill>
                <a:uFill>
                  <a:solidFill>
                    <a:srgbClr val="ffffff"/>
                  </a:solidFill>
                </a:uFill>
                <a:latin typeface="Arial Narrow"/>
                <a:ea typeface="Arial Narrow"/>
              </a:rPr>
              <a:t>CSWM Board</a:t>
            </a:r>
            <a:endParaRPr lang="en-PH" sz="1800" spc="-1" strike="noStrike">
              <a:solidFill>
                <a:srgbClr val="000000"/>
              </a:solidFill>
              <a:uFill>
                <a:solidFill>
                  <a:srgbClr val="ffffff"/>
                </a:solidFill>
              </a:uFill>
              <a:latin typeface="Arial"/>
            </a:endParaRPr>
          </a:p>
        </p:txBody>
      </p:sp>
      <p:sp>
        <p:nvSpPr>
          <p:cNvPr id="224" name="CustomShape 8"/>
          <p:cNvSpPr/>
          <p:nvPr/>
        </p:nvSpPr>
        <p:spPr>
          <a:xfrm>
            <a:off x="1299240" y="4397760"/>
            <a:ext cx="2595600" cy="1297440"/>
          </a:xfrm>
          <a:prstGeom prst="rect">
            <a:avLst/>
          </a:prstGeom>
          <a:solidFill>
            <a:srgbClr val="599bd5"/>
          </a:solidFill>
          <a:ln w="12600">
            <a:solidFill>
              <a:schemeClr val="lt1"/>
            </a:solidFill>
            <a:miter/>
          </a:ln>
        </p:spPr>
        <p:style>
          <a:lnRef idx="0"/>
          <a:fillRef idx="0"/>
          <a:effectRef idx="0"/>
          <a:fontRef idx="minor"/>
        </p:style>
      </p:sp>
      <p:sp>
        <p:nvSpPr>
          <p:cNvPr id="225" name="CustomShape 9"/>
          <p:cNvSpPr/>
          <p:nvPr/>
        </p:nvSpPr>
        <p:spPr>
          <a:xfrm>
            <a:off x="1299240" y="4397760"/>
            <a:ext cx="2595600" cy="1297440"/>
          </a:xfrm>
          <a:prstGeom prst="rect">
            <a:avLst/>
          </a:prstGeom>
          <a:noFill/>
          <a:ln>
            <a:noFill/>
          </a:ln>
        </p:spPr>
        <p:style>
          <a:lnRef idx="0"/>
          <a:fillRef idx="0"/>
          <a:effectRef idx="0"/>
          <a:fontRef idx="minor"/>
        </p:style>
        <p:txBody>
          <a:bodyPr lIns="13320" rIns="13320" tIns="13320" bIns="13320" anchor="ctr"/>
          <a:p>
            <a:pPr algn="ctr">
              <a:lnSpc>
                <a:spcPct val="100000"/>
              </a:lnSpc>
            </a:pPr>
            <a:r>
              <a:rPr b="1" lang="en-PH" sz="2100" spc="-1" strike="noStrike">
                <a:solidFill>
                  <a:srgbClr val="000000"/>
                </a:solidFill>
                <a:uFill>
                  <a:solidFill>
                    <a:srgbClr val="ffffff"/>
                  </a:solidFill>
                </a:uFill>
                <a:latin typeface="Arial Narrow"/>
                <a:ea typeface="Arial Narrow"/>
              </a:rPr>
              <a:t>Monitoring Team</a:t>
            </a:r>
            <a:endParaRPr lang="en-PH" sz="1800" spc="-1" strike="noStrike">
              <a:solidFill>
                <a:srgbClr val="000000"/>
              </a:solidFill>
              <a:uFill>
                <a:solidFill>
                  <a:srgbClr val="ffffff"/>
                </a:solidFill>
              </a:uFill>
              <a:latin typeface="Arial"/>
            </a:endParaRPr>
          </a:p>
        </p:txBody>
      </p:sp>
      <p:sp>
        <p:nvSpPr>
          <p:cNvPr id="226" name="CustomShape 10"/>
          <p:cNvSpPr/>
          <p:nvPr/>
        </p:nvSpPr>
        <p:spPr>
          <a:xfrm>
            <a:off x="4440240" y="4397760"/>
            <a:ext cx="2595600" cy="1297440"/>
          </a:xfrm>
          <a:prstGeom prst="rect">
            <a:avLst/>
          </a:prstGeom>
          <a:solidFill>
            <a:srgbClr val="599bd5"/>
          </a:solidFill>
          <a:ln w="12600">
            <a:solidFill>
              <a:schemeClr val="lt1"/>
            </a:solidFill>
            <a:miter/>
          </a:ln>
        </p:spPr>
        <p:style>
          <a:lnRef idx="0"/>
          <a:fillRef idx="0"/>
          <a:effectRef idx="0"/>
          <a:fontRef idx="minor"/>
        </p:style>
      </p:sp>
      <p:sp>
        <p:nvSpPr>
          <p:cNvPr id="227" name="CustomShape 11"/>
          <p:cNvSpPr/>
          <p:nvPr/>
        </p:nvSpPr>
        <p:spPr>
          <a:xfrm>
            <a:off x="4440240" y="4397760"/>
            <a:ext cx="2595600" cy="1297440"/>
          </a:xfrm>
          <a:prstGeom prst="rect">
            <a:avLst/>
          </a:prstGeom>
          <a:noFill/>
          <a:ln>
            <a:noFill/>
          </a:ln>
        </p:spPr>
        <p:style>
          <a:lnRef idx="0"/>
          <a:fillRef idx="0"/>
          <a:effectRef idx="0"/>
          <a:fontRef idx="minor"/>
        </p:style>
        <p:txBody>
          <a:bodyPr lIns="13320" rIns="13320" tIns="13320" bIns="13320" anchor="ctr"/>
          <a:p>
            <a:pPr algn="ctr">
              <a:lnSpc>
                <a:spcPct val="100000"/>
              </a:lnSpc>
            </a:pPr>
            <a:r>
              <a:rPr b="1" lang="en-PH" sz="2100" spc="-1" strike="noStrike">
                <a:solidFill>
                  <a:srgbClr val="c00000"/>
                </a:solidFill>
                <a:uFill>
                  <a:solidFill>
                    <a:srgbClr val="ffffff"/>
                  </a:solidFill>
                </a:uFill>
                <a:latin typeface="Arial Narrow"/>
                <a:ea typeface="Arial Narrow"/>
              </a:rPr>
              <a:t>IEC Team</a:t>
            </a:r>
            <a:endParaRPr lang="en-PH" sz="1800" spc="-1" strike="noStrike">
              <a:solidFill>
                <a:srgbClr val="000000"/>
              </a:solidFill>
              <a:uFill>
                <a:solidFill>
                  <a:srgbClr val="ffffff"/>
                </a:solidFill>
              </a:uFill>
              <a:latin typeface="Arial"/>
            </a:endParaRPr>
          </a:p>
        </p:txBody>
      </p:sp>
      <p:sp>
        <p:nvSpPr>
          <p:cNvPr id="228" name="CustomShape 12"/>
          <p:cNvSpPr/>
          <p:nvPr/>
        </p:nvSpPr>
        <p:spPr>
          <a:xfrm>
            <a:off x="7581240" y="4397760"/>
            <a:ext cx="2595600" cy="1297440"/>
          </a:xfrm>
          <a:prstGeom prst="rect">
            <a:avLst/>
          </a:prstGeom>
          <a:solidFill>
            <a:srgbClr val="599bd5"/>
          </a:solidFill>
          <a:ln w="12600">
            <a:solidFill>
              <a:schemeClr val="lt1"/>
            </a:solidFill>
            <a:miter/>
          </a:ln>
        </p:spPr>
        <p:style>
          <a:lnRef idx="0"/>
          <a:fillRef idx="0"/>
          <a:effectRef idx="0"/>
          <a:fontRef idx="minor"/>
        </p:style>
      </p:sp>
      <p:sp>
        <p:nvSpPr>
          <p:cNvPr id="229" name="CustomShape 13"/>
          <p:cNvSpPr/>
          <p:nvPr/>
        </p:nvSpPr>
        <p:spPr>
          <a:xfrm>
            <a:off x="7581240" y="4397760"/>
            <a:ext cx="2595600" cy="1297440"/>
          </a:xfrm>
          <a:prstGeom prst="rect">
            <a:avLst/>
          </a:prstGeom>
          <a:noFill/>
          <a:ln>
            <a:noFill/>
          </a:ln>
        </p:spPr>
        <p:style>
          <a:lnRef idx="0"/>
          <a:fillRef idx="0"/>
          <a:effectRef idx="0"/>
          <a:fontRef idx="minor"/>
        </p:style>
        <p:txBody>
          <a:bodyPr lIns="13320" rIns="13320" tIns="13320" bIns="13320" anchor="ctr"/>
          <a:p>
            <a:pPr algn="ctr">
              <a:lnSpc>
                <a:spcPct val="100000"/>
              </a:lnSpc>
            </a:pPr>
            <a:endParaRPr lang="en-PH" sz="1800" spc="-1" strike="noStrike">
              <a:solidFill>
                <a:srgbClr val="000000"/>
              </a:solidFill>
              <a:uFill>
                <a:solidFill>
                  <a:srgbClr val="ffffff"/>
                </a:solidFill>
              </a:uFill>
              <a:latin typeface="Arial"/>
            </a:endParaRPr>
          </a:p>
          <a:p>
            <a:pPr algn="ctr">
              <a:lnSpc>
                <a:spcPct val="100000"/>
              </a:lnSpc>
            </a:pPr>
            <a:r>
              <a:rPr b="1" lang="en-PH" sz="2100" spc="-1" strike="noStrike">
                <a:solidFill>
                  <a:srgbClr val="000000"/>
                </a:solidFill>
                <a:uFill>
                  <a:solidFill>
                    <a:srgbClr val="ffffff"/>
                  </a:solidFill>
                </a:uFill>
                <a:latin typeface="Arial Narrow"/>
                <a:ea typeface="Arial Narrow"/>
              </a:rPr>
              <a:t>Clean and Green Campus Team</a:t>
            </a:r>
            <a:endParaRPr lang="en-PH" sz="1800" spc="-1" strike="noStrike">
              <a:solidFill>
                <a:srgbClr val="000000"/>
              </a:solidFill>
              <a:uFill>
                <a:solidFill>
                  <a:srgbClr val="ffffff"/>
                </a:solidFill>
              </a:uFill>
              <a:latin typeface="Arial"/>
            </a:endParaRPr>
          </a:p>
          <a:p>
            <a:pPr algn="ctr">
              <a:lnSpc>
                <a:spcPct val="100000"/>
              </a:lnSpc>
            </a:pPr>
            <a:endParaRPr lang="en-PH" sz="1800" spc="-1" strike="noStrike">
              <a:solidFill>
                <a:srgbClr val="000000"/>
              </a:solidFill>
              <a:uFill>
                <a:solidFill>
                  <a:srgbClr val="ffffff"/>
                </a:solidFill>
              </a:uFill>
              <a:latin typeface="Arial"/>
            </a:endParaRPr>
          </a:p>
        </p:txBody>
      </p:sp>
      <p:sp>
        <p:nvSpPr>
          <p:cNvPr id="230" name="CustomShape 14"/>
          <p:cNvSpPr/>
          <p:nvPr/>
        </p:nvSpPr>
        <p:spPr>
          <a:xfrm>
            <a:off x="3986280" y="6320520"/>
            <a:ext cx="12191760" cy="360"/>
          </a:xfrm>
          <a:prstGeom prst="rect">
            <a:avLst/>
          </a:prstGeom>
          <a:noFill/>
          <a:ln>
            <a:noFill/>
          </a:ln>
        </p:spPr>
        <p:style>
          <a:lnRef idx="0"/>
          <a:fillRef idx="0"/>
          <a:effectRef idx="0"/>
          <a:fontRef idx="minor"/>
        </p:style>
        <p:txBody>
          <a:bodyPr anchor="ctr"/>
          <a:p>
            <a:pPr>
              <a:lnSpc>
                <a:spcPct val="100000"/>
              </a:lnSpc>
            </a:pPr>
            <a:r>
              <a:rPr lang="en-PH" sz="1100" spc="-1" strike="noStrike">
                <a:solidFill>
                  <a:srgbClr val="000000"/>
                </a:solidFill>
                <a:uFill>
                  <a:solidFill>
                    <a:srgbClr val="ffffff"/>
                  </a:solidFill>
                </a:uFill>
                <a:latin typeface="Arial"/>
                <a:ea typeface="Arial"/>
              </a:rPr>
              <a:t>	</a:t>
            </a:r>
            <a:endParaRPr lang="en-PH" sz="1800" spc="-1" strike="noStrike">
              <a:solidFill>
                <a:srgbClr val="000000"/>
              </a:solidFill>
              <a:uFill>
                <a:solidFill>
                  <a:srgbClr val="ffffff"/>
                </a:solidFill>
              </a:uFill>
              <a:latin typeface="Arial"/>
            </a:endParaRPr>
          </a:p>
        </p:txBody>
      </p:sp>
    </p:spTree>
  </p:cSld>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1" name="TextShape 1"/>
          <p:cNvSpPr txBox="1"/>
          <p:nvPr/>
        </p:nvSpPr>
        <p:spPr>
          <a:xfrm>
            <a:off x="199440" y="1480320"/>
            <a:ext cx="9941040" cy="4328280"/>
          </a:xfrm>
          <a:prstGeom prst="rect">
            <a:avLst/>
          </a:prstGeom>
          <a:noFill/>
          <a:ln>
            <a:noFill/>
          </a:ln>
        </p:spPr>
        <p:txBody>
          <a:bodyPr/>
          <a:p>
            <a:pPr algn="just">
              <a:lnSpc>
                <a:spcPct val="90000"/>
              </a:lnSpc>
            </a:pPr>
            <a:r>
              <a:rPr b="1" lang="en-PH" sz="3000" spc="-1" strike="noStrike">
                <a:solidFill>
                  <a:srgbClr val="000000"/>
                </a:solidFill>
                <a:uFill>
                  <a:solidFill>
                    <a:srgbClr val="ffffff"/>
                  </a:solidFill>
                </a:uFill>
                <a:latin typeface="Arial Narrow"/>
                <a:ea typeface="Arial Narrow"/>
              </a:rPr>
              <a:t>Section 1. Reduction of Waste at Source</a:t>
            </a:r>
            <a:endParaRPr lang="en-PH" sz="1400" spc="-1" strike="noStrike">
              <a:solidFill>
                <a:srgbClr val="000000"/>
              </a:solidFill>
              <a:uFill>
                <a:solidFill>
                  <a:srgbClr val="ffffff"/>
                </a:solidFill>
              </a:uFill>
              <a:latin typeface="Arial"/>
            </a:endParaRPr>
          </a:p>
          <a:p>
            <a:pPr algn="just">
              <a:lnSpc>
                <a:spcPct val="90000"/>
              </a:lnSpc>
            </a:pPr>
            <a:r>
              <a:rPr b="1" lang="en-PH" sz="3000" spc="-1" strike="noStrike">
                <a:solidFill>
                  <a:srgbClr val="000000"/>
                </a:solidFill>
                <a:uFill>
                  <a:solidFill>
                    <a:srgbClr val="ffffff"/>
                  </a:solidFill>
                </a:uFill>
                <a:latin typeface="Arial Narrow"/>
                <a:ea typeface="Arial Narrow"/>
              </a:rPr>
              <a:t>Section 2. Collection of Wastes</a:t>
            </a:r>
            <a:endParaRPr lang="en-PH" sz="1400" spc="-1" strike="noStrike">
              <a:solidFill>
                <a:srgbClr val="000000"/>
              </a:solidFill>
              <a:uFill>
                <a:solidFill>
                  <a:srgbClr val="ffffff"/>
                </a:solidFill>
              </a:uFill>
              <a:latin typeface="Arial"/>
            </a:endParaRPr>
          </a:p>
          <a:p>
            <a:pPr algn="just">
              <a:lnSpc>
                <a:spcPct val="90000"/>
              </a:lnSpc>
            </a:pPr>
            <a:r>
              <a:rPr b="1" lang="en-PH" sz="300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
        <p:nvSpPr>
          <p:cNvPr id="232" name="TextShape 2"/>
          <p:cNvSpPr txBox="1"/>
          <p:nvPr/>
        </p:nvSpPr>
        <p:spPr>
          <a:xfrm>
            <a:off x="838080" y="669600"/>
            <a:ext cx="10172880" cy="110880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VI : SOLID WASTE MANAGEMENT SYSTEM</a:t>
            </a:r>
            <a:endParaRPr lang="en-PH" sz="1400" spc="-1" strike="noStrike">
              <a:solidFill>
                <a:srgbClr val="000000"/>
              </a:solidFill>
              <a:uFill>
                <a:solidFill>
                  <a:srgbClr val="ffffff"/>
                </a:solidFill>
              </a:uFill>
              <a:latin typeface="Arial"/>
            </a:endParaRPr>
          </a:p>
        </p:txBody>
      </p:sp>
      <p:sp>
        <p:nvSpPr>
          <p:cNvPr id="233" name="CustomShape 3"/>
          <p:cNvSpPr/>
          <p:nvPr/>
        </p:nvSpPr>
        <p:spPr>
          <a:xfrm>
            <a:off x="634680" y="2589480"/>
            <a:ext cx="9727920" cy="4030200"/>
          </a:xfrm>
          <a:prstGeom prst="rect">
            <a:avLst/>
          </a:prstGeom>
          <a:noFill/>
          <a:ln>
            <a:noFill/>
          </a:ln>
        </p:spPr>
        <p:style>
          <a:lnRef idx="0"/>
          <a:fillRef idx="0"/>
          <a:effectRef idx="0"/>
          <a:fontRef idx="minor"/>
        </p:style>
        <p:txBody>
          <a:bodyPr/>
          <a:p>
            <a:pPr marL="514440" indent="-493200" algn="just">
              <a:lnSpc>
                <a:spcPct val="70000"/>
              </a:lnSpc>
              <a:buClr>
                <a:srgbClr val="000000"/>
              </a:buClr>
              <a:buFont typeface="Arial"/>
              <a:buAutoNum type="alphaLcPeriod"/>
            </a:pPr>
            <a:r>
              <a:rPr i="1" lang="en-PH" sz="2000" spc="-1" strike="noStrike">
                <a:solidFill>
                  <a:srgbClr val="000000"/>
                </a:solidFill>
                <a:uFill>
                  <a:solidFill>
                    <a:srgbClr val="ffffff"/>
                  </a:solidFill>
                </a:uFill>
                <a:latin typeface="Arial Narrow"/>
                <a:ea typeface="Arial Narrow"/>
              </a:rPr>
              <a:t>Compostable Wastes</a:t>
            </a:r>
            <a:endParaRPr lang="en-PH" sz="18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a.1 Food Waste (fruit and vegetable peelings, leftover foods)</a:t>
            </a:r>
            <a:endParaRPr lang="en-PH" sz="18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a.2 Garden/yard waste collection (leaves, flowers, twigs, branches, stems, trimmings)</a:t>
            </a:r>
            <a:endParaRPr lang="en-PH" sz="18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
</a:t>
            </a:r>
            <a:r>
              <a:rPr i="1" lang="en-PH" sz="2000" spc="-1" strike="noStrike">
                <a:solidFill>
                  <a:srgbClr val="000000"/>
                </a:solidFill>
                <a:uFill>
                  <a:solidFill>
                    <a:srgbClr val="ffffff"/>
                  </a:solidFill>
                </a:uFill>
                <a:latin typeface="Arial Narrow"/>
                <a:ea typeface="Arial Narrow"/>
              </a:rPr>
              <a:t>b.  Recyclable Wastes</a:t>
            </a:r>
            <a:r>
              <a:rPr lang="en-PH" sz="2000" spc="-1" strike="noStrike">
                <a:solidFill>
                  <a:srgbClr val="000000"/>
                </a:solidFill>
                <a:uFill>
                  <a:solidFill>
                    <a:srgbClr val="ffffff"/>
                  </a:solidFill>
                </a:uFill>
                <a:latin typeface="Arial Narrow"/>
                <a:ea typeface="Arial Narrow"/>
              </a:rPr>
              <a:t> (papers, plastics, metals, glass)</a:t>
            </a:r>
            <a:endParaRPr lang="en-PH" sz="18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
</a:t>
            </a:r>
            <a:r>
              <a:rPr lang="en-PH" sz="2000" spc="-1" strike="noStrike">
                <a:solidFill>
                  <a:srgbClr val="000000"/>
                </a:solidFill>
                <a:uFill>
                  <a:solidFill>
                    <a:srgbClr val="ffffff"/>
                  </a:solidFill>
                </a:uFill>
                <a:latin typeface="Arial Narrow"/>
                <a:ea typeface="Arial Narrow"/>
              </a:rPr>
              <a:t>c. </a:t>
            </a:r>
            <a:r>
              <a:rPr i="1" lang="en-PH" sz="2000" spc="-1" strike="noStrike">
                <a:solidFill>
                  <a:srgbClr val="000000"/>
                </a:solidFill>
                <a:uFill>
                  <a:solidFill>
                    <a:srgbClr val="ffffff"/>
                  </a:solidFill>
                </a:uFill>
                <a:latin typeface="Arial Narrow"/>
                <a:ea typeface="Arial Narrow"/>
              </a:rPr>
              <a:t>Residual Waste</a:t>
            </a:r>
            <a:r>
              <a:rPr lang="en-PH" sz="2000" spc="-1" strike="noStrike">
                <a:solidFill>
                  <a:srgbClr val="000000"/>
                </a:solidFill>
                <a:uFill>
                  <a:solidFill>
                    <a:srgbClr val="ffffff"/>
                  </a:solidFill>
                </a:uFill>
                <a:latin typeface="Arial Narrow"/>
                <a:ea typeface="Arial Narrow"/>
              </a:rPr>
              <a:t> (sanitary napkins, worn-out rugs, carton with plastic linings like milk and jiuce containers, ceramics, candy wrappers/sachets, other soiled materials)</a:t>
            </a:r>
            <a:endParaRPr lang="en-PH" sz="1800" spc="-1" strike="noStrike">
              <a:solidFill>
                <a:srgbClr val="000000"/>
              </a:solidFill>
              <a:uFill>
                <a:solidFill>
                  <a:srgbClr val="ffffff"/>
                </a:solidFill>
              </a:uFill>
              <a:latin typeface="Arial"/>
            </a:endParaRPr>
          </a:p>
          <a:p>
            <a:pPr algn="just">
              <a:lnSpc>
                <a:spcPct val="70000"/>
              </a:lnSpc>
            </a:pPr>
            <a:r>
              <a:rPr lang="en-PH" sz="2000" spc="-1" strike="noStrike">
                <a:solidFill>
                  <a:srgbClr val="000000"/>
                </a:solidFill>
                <a:uFill>
                  <a:solidFill>
                    <a:srgbClr val="ffffff"/>
                  </a:solidFill>
                </a:uFill>
                <a:latin typeface="Arial Narrow"/>
                <a:ea typeface="Arial Narrow"/>
              </a:rPr>
              <a:t>
</a:t>
            </a:r>
            <a:r>
              <a:rPr i="1" lang="en-PH" sz="2000" spc="-1" strike="noStrike">
                <a:solidFill>
                  <a:srgbClr val="000000"/>
                </a:solidFill>
                <a:uFill>
                  <a:solidFill>
                    <a:srgbClr val="ffffff"/>
                  </a:solidFill>
                </a:uFill>
                <a:latin typeface="Arial Narrow"/>
                <a:ea typeface="Arial Narrow"/>
              </a:rPr>
              <a:t>d. Special Wastes</a:t>
            </a:r>
            <a:r>
              <a:rPr lang="en-PH" sz="2000" spc="-1" strike="noStrike">
                <a:solidFill>
                  <a:srgbClr val="000000"/>
                </a:solidFill>
                <a:uFill>
                  <a:solidFill>
                    <a:srgbClr val="ffffff"/>
                  </a:solidFill>
                </a:uFill>
                <a:latin typeface="Arial Narrow"/>
                <a:ea typeface="Arial Narrow"/>
              </a:rPr>
              <a:t> (paints, thinners, lead-acid batteries, lamps, oil, tires, spray canisters, and electronic wastes)</a:t>
            </a:r>
            <a:endParaRPr lang="en-PH" sz="1800" spc="-1" strike="noStrike">
              <a:solidFill>
                <a:srgbClr val="000000"/>
              </a:solidFill>
              <a:uFill>
                <a:solidFill>
                  <a:srgbClr val="ffffff"/>
                </a:solidFill>
              </a:uFill>
              <a:latin typeface="Arial"/>
            </a:endParaRPr>
          </a:p>
          <a:p>
            <a:pPr algn="just">
              <a:lnSpc>
                <a:spcPct val="70000"/>
              </a:lnSpc>
            </a:pPr>
            <a:endParaRPr lang="en-PH" sz="1800" spc="-1" strike="noStrike">
              <a:solidFill>
                <a:srgbClr val="000000"/>
              </a:solidFill>
              <a:uFill>
                <a:solidFill>
                  <a:srgbClr val="ffffff"/>
                </a:solidFill>
              </a:uFill>
              <a:latin typeface="Arial"/>
            </a:endParaRPr>
          </a:p>
        </p:txBody>
      </p:sp>
    </p:spTree>
  </p:cSld>
  <p:timing>
    <p:tnLst>
      <p:par>
        <p:cTn id="138" dur="indefinite" restart="never" nodeType="tmRoot">
          <p:childTnLst>
            <p:seq>
              <p:cTn id="139" dur="indefinite" nodeType="mainSeq">
                <p:childTnLst>
                  <p:par>
                    <p:cTn id="140" fill="hold">
                      <p:stCondLst>
                        <p:cond delay="indefinite"/>
                      </p:stCondLst>
                      <p:childTnLst>
                        <p:par>
                          <p:cTn id="141" fill="hold">
                            <p:stCondLst>
                              <p:cond delay="0"/>
                            </p:stCondLst>
                            <p:childTnLst>
                              <p:par>
                                <p:cTn id="142" nodeType="clickEffect" fill="hold" presetClass="entr" presetID="10">
                                  <p:stCondLst>
                                    <p:cond delay="0"/>
                                  </p:stCondLst>
                                  <p:childTnLst>
                                    <p:set>
                                      <p:cBhvr>
                                        <p:cTn id="143" dur="1" fill="hold">
                                          <p:stCondLst>
                                            <p:cond delay="0"/>
                                          </p:stCondLst>
                                        </p:cTn>
                                        <p:tgtEl>
                                          <p:spTgt spid="232"/>
                                        </p:tgtEl>
                                        <p:attrNameLst>
                                          <p:attrName>style.visibility</p:attrName>
                                        </p:attrNameLst>
                                      </p:cBhvr>
                                      <p:to>
                                        <p:strVal val="visible"/>
                                      </p:to>
                                    </p:set>
                                    <p:animEffect filter="fade" transition="in">
                                      <p:cBhvr additive="repl">
                                        <p:cTn id="144" dur="500"/>
                                        <p:tgtEl>
                                          <p:spTgt spid="232"/>
                                        </p:tgtEl>
                                      </p:cBhvr>
                                    </p:animEffect>
                                  </p:childTnLst>
                                </p:cTn>
                              </p:par>
                            </p:childTnLst>
                          </p:cTn>
                        </p:par>
                      </p:childTnLst>
                    </p:cTn>
                  </p:par>
                  <p:par>
                    <p:cTn id="145" fill="hold">
                      <p:stCondLst>
                        <p:cond delay="indefinite"/>
                      </p:stCondLst>
                      <p:childTnLst>
                        <p:par>
                          <p:cTn id="146" fill="hold">
                            <p:stCondLst>
                              <p:cond delay="0"/>
                            </p:stCondLst>
                            <p:childTnLst>
                              <p:par>
                                <p:cTn id="147" nodeType="clickEffect" fill="hold" presetClass="entr" presetID="10">
                                  <p:stCondLst>
                                    <p:cond delay="0"/>
                                  </p:stCondLst>
                                  <p:childTnLst>
                                    <p:set>
                                      <p:cBhvr>
                                        <p:cTn id="148" dur="1" fill="hold">
                                          <p:stCondLst>
                                            <p:cond delay="0"/>
                                          </p:stCondLst>
                                        </p:cTn>
                                        <p:tgtEl>
                                          <p:spTgt spid="231">
                                            <p:txEl>
                                              <p:pRg st="0" end="40"/>
                                            </p:txEl>
                                          </p:spTgt>
                                        </p:tgtEl>
                                        <p:attrNameLst>
                                          <p:attrName>style.visibility</p:attrName>
                                        </p:attrNameLst>
                                      </p:cBhvr>
                                      <p:to>
                                        <p:strVal val="visible"/>
                                      </p:to>
                                    </p:set>
                                    <p:animEffect filter="fade" transition="in">
                                      <p:cBhvr additive="repl">
                                        <p:cTn id="149" dur="500"/>
                                        <p:tgtEl>
                                          <p:spTgt spid="231">
                                            <p:txEl>
                                              <p:pRg st="0" end="40"/>
                                            </p:txEl>
                                          </p:spTgt>
                                        </p:tgtEl>
                                      </p:cBhvr>
                                    </p:animEffect>
                                  </p:childTnLst>
                                </p:cTn>
                              </p:par>
                            </p:childTnLst>
                          </p:cTn>
                        </p:par>
                      </p:childTnLst>
                    </p:cTn>
                  </p:par>
                  <p:par>
                    <p:cTn id="150" fill="hold">
                      <p:stCondLst>
                        <p:cond delay="indefinite"/>
                      </p:stCondLst>
                      <p:childTnLst>
                        <p:par>
                          <p:cTn id="151" fill="hold">
                            <p:stCondLst>
                              <p:cond delay="0"/>
                            </p:stCondLst>
                            <p:childTnLst>
                              <p:par>
                                <p:cTn id="152" nodeType="clickEffect" fill="hold" presetClass="entr" presetID="10">
                                  <p:stCondLst>
                                    <p:cond delay="0"/>
                                  </p:stCondLst>
                                  <p:childTnLst>
                                    <p:set>
                                      <p:cBhvr>
                                        <p:cTn id="153" dur="1" fill="hold">
                                          <p:stCondLst>
                                            <p:cond delay="0"/>
                                          </p:stCondLst>
                                        </p:cTn>
                                        <p:tgtEl>
                                          <p:spTgt spid="231">
                                            <p:txEl>
                                              <p:pRg st="40" end="72"/>
                                            </p:txEl>
                                          </p:spTgt>
                                        </p:tgtEl>
                                        <p:attrNameLst>
                                          <p:attrName>style.visibility</p:attrName>
                                        </p:attrNameLst>
                                      </p:cBhvr>
                                      <p:to>
                                        <p:strVal val="visible"/>
                                      </p:to>
                                    </p:set>
                                    <p:animEffect filter="fade" transition="in">
                                      <p:cBhvr additive="repl">
                                        <p:cTn id="154" dur="500"/>
                                        <p:tgtEl>
                                          <p:spTgt spid="231">
                                            <p:txEl>
                                              <p:pRg st="40" end="72"/>
                                            </p:txEl>
                                          </p:spTgt>
                                        </p:tgtEl>
                                      </p:cBhvr>
                                    </p:animEffect>
                                  </p:childTnLst>
                                </p:cTn>
                              </p:par>
                            </p:childTnLst>
                          </p:cTn>
                        </p:par>
                      </p:childTnLst>
                    </p:cTn>
                  </p:par>
                  <p:par>
                    <p:cTn id="155" fill="hold">
                      <p:stCondLst>
                        <p:cond delay="indefinite"/>
                      </p:stCondLst>
                      <p:childTnLst>
                        <p:par>
                          <p:cTn id="156" fill="hold">
                            <p:stCondLst>
                              <p:cond delay="0"/>
                            </p:stCondLst>
                            <p:childTnLst>
                              <p:par>
                                <p:cTn id="157" nodeType="clickEffect" fill="hold" presetClass="entr" presetID="10">
                                  <p:stCondLst>
                                    <p:cond delay="0"/>
                                  </p:stCondLst>
                                  <p:childTnLst>
                                    <p:set>
                                      <p:cBhvr>
                                        <p:cTn id="158" dur="1" fill="hold">
                                          <p:stCondLst>
                                            <p:cond delay="0"/>
                                          </p:stCondLst>
                                        </p:cTn>
                                        <p:tgtEl>
                                          <p:spTgt spid="231">
                                            <p:txEl>
                                              <p:pRg st="72" end="74"/>
                                            </p:txEl>
                                          </p:spTgt>
                                        </p:tgtEl>
                                        <p:attrNameLst>
                                          <p:attrName>style.visibility</p:attrName>
                                        </p:attrNameLst>
                                      </p:cBhvr>
                                      <p:to>
                                        <p:strVal val="visible"/>
                                      </p:to>
                                    </p:set>
                                    <p:animEffect filter="fade" transition="in">
                                      <p:cBhvr additive="repl">
                                        <p:cTn id="159" dur="500"/>
                                        <p:tgtEl>
                                          <p:spTgt spid="231">
                                            <p:txEl>
                                              <p:pRg st="72" end="74"/>
                                            </p:txEl>
                                          </p:spTgt>
                                        </p:tgtEl>
                                      </p:cBhvr>
                                    </p:animEffect>
                                  </p:childTnLst>
                                </p:cTn>
                              </p:par>
                            </p:childTnLst>
                          </p:cTn>
                        </p:par>
                      </p:childTnLst>
                    </p:cTn>
                  </p:par>
                  <p:par>
                    <p:cTn id="160" fill="hold">
                      <p:stCondLst>
                        <p:cond delay="indefinite"/>
                      </p:stCondLst>
                      <p:childTnLst>
                        <p:par>
                          <p:cTn id="161" fill="hold">
                            <p:stCondLst>
                              <p:cond delay="0"/>
                            </p:stCondLst>
                            <p:childTnLst>
                              <p:par>
                                <p:cTn id="162" nodeType="clickEffect" fill="hold" presetClass="entr" presetID="10">
                                  <p:stCondLst>
                                    <p:cond delay="0"/>
                                  </p:stCondLst>
                                  <p:childTnLst>
                                    <p:set>
                                      <p:cBhvr>
                                        <p:cTn id="163" dur="1" fill="hold">
                                          <p:stCondLst>
                                            <p:cond delay="0"/>
                                          </p:stCondLst>
                                        </p:cTn>
                                        <p:tgtEl>
                                          <p:spTgt spid="233">
                                            <p:txEl>
                                              <p:pRg st="0" end="19"/>
                                            </p:txEl>
                                          </p:spTgt>
                                        </p:tgtEl>
                                        <p:attrNameLst>
                                          <p:attrName>style.visibility</p:attrName>
                                        </p:attrNameLst>
                                      </p:cBhvr>
                                      <p:to>
                                        <p:strVal val="visible"/>
                                      </p:to>
                                    </p:set>
                                    <p:animEffect filter="fade" transition="in">
                                      <p:cBhvr additive="repl">
                                        <p:cTn id="164" dur="500"/>
                                        <p:tgtEl>
                                          <p:spTgt spid="233">
                                            <p:txEl>
                                              <p:pRg st="0" end="19"/>
                                            </p:txEl>
                                          </p:spTgt>
                                        </p:tgtEl>
                                      </p:cBhvr>
                                    </p:animEffect>
                                  </p:childTnLst>
                                </p:cTn>
                              </p:par>
                            </p:childTnLst>
                          </p:cTn>
                        </p:par>
                      </p:childTnLst>
                    </p:cTn>
                  </p:par>
                  <p:par>
                    <p:cTn id="165" fill="hold">
                      <p:stCondLst>
                        <p:cond delay="indefinite"/>
                      </p:stCondLst>
                      <p:childTnLst>
                        <p:par>
                          <p:cTn id="166" fill="hold">
                            <p:stCondLst>
                              <p:cond delay="0"/>
                            </p:stCondLst>
                            <p:childTnLst>
                              <p:par>
                                <p:cTn id="167" nodeType="clickEffect" fill="hold" presetClass="entr" presetID="10">
                                  <p:stCondLst>
                                    <p:cond delay="0"/>
                                  </p:stCondLst>
                                  <p:childTnLst>
                                    <p:set>
                                      <p:cBhvr>
                                        <p:cTn id="168" dur="1" fill="hold">
                                          <p:stCondLst>
                                            <p:cond delay="0"/>
                                          </p:stCondLst>
                                        </p:cTn>
                                        <p:tgtEl>
                                          <p:spTgt spid="233">
                                            <p:txEl>
                                              <p:pRg st="19" end="81"/>
                                            </p:txEl>
                                          </p:spTgt>
                                        </p:tgtEl>
                                        <p:attrNameLst>
                                          <p:attrName>style.visibility</p:attrName>
                                        </p:attrNameLst>
                                      </p:cBhvr>
                                      <p:to>
                                        <p:strVal val="visible"/>
                                      </p:to>
                                    </p:set>
                                    <p:animEffect filter="fade" transition="in">
                                      <p:cBhvr additive="repl">
                                        <p:cTn id="169" dur="500"/>
                                        <p:tgtEl>
                                          <p:spTgt spid="233">
                                            <p:txEl>
                                              <p:pRg st="19" end="81"/>
                                            </p:txEl>
                                          </p:spTgt>
                                        </p:tgtEl>
                                      </p:cBhvr>
                                    </p:animEffect>
                                  </p:childTnLst>
                                </p:cTn>
                              </p:par>
                            </p:childTnLst>
                          </p:cTn>
                        </p:par>
                      </p:childTnLst>
                    </p:cTn>
                  </p:par>
                  <p:par>
                    <p:cTn id="170" fill="hold">
                      <p:stCondLst>
                        <p:cond delay="indefinite"/>
                      </p:stCondLst>
                      <p:childTnLst>
                        <p:par>
                          <p:cTn id="171" fill="hold">
                            <p:stCondLst>
                              <p:cond delay="0"/>
                            </p:stCondLst>
                            <p:childTnLst>
                              <p:par>
                                <p:cTn id="172" nodeType="clickEffect" fill="hold" presetClass="entr" presetID="10">
                                  <p:stCondLst>
                                    <p:cond delay="0"/>
                                  </p:stCondLst>
                                  <p:childTnLst>
                                    <p:set>
                                      <p:cBhvr>
                                        <p:cTn id="173" dur="1" fill="hold">
                                          <p:stCondLst>
                                            <p:cond delay="0"/>
                                          </p:stCondLst>
                                        </p:cTn>
                                        <p:tgtEl>
                                          <p:spTgt spid="233">
                                            <p:txEl>
                                              <p:pRg st="81" end="167"/>
                                            </p:txEl>
                                          </p:spTgt>
                                        </p:tgtEl>
                                        <p:attrNameLst>
                                          <p:attrName>style.visibility</p:attrName>
                                        </p:attrNameLst>
                                      </p:cBhvr>
                                      <p:to>
                                        <p:strVal val="visible"/>
                                      </p:to>
                                    </p:set>
                                    <p:animEffect filter="fade" transition="in">
                                      <p:cBhvr additive="repl">
                                        <p:cTn id="174" dur="500"/>
                                        <p:tgtEl>
                                          <p:spTgt spid="233">
                                            <p:txEl>
                                              <p:pRg st="81" end="167"/>
                                            </p:txEl>
                                          </p:spTgt>
                                        </p:tgtEl>
                                      </p:cBhvr>
                                    </p:animEffect>
                                  </p:childTnLst>
                                </p:cTn>
                              </p:par>
                            </p:childTnLst>
                          </p:cTn>
                        </p:par>
                      </p:childTnLst>
                    </p:cTn>
                  </p:par>
                  <p:par>
                    <p:cTn id="175" fill="hold">
                      <p:stCondLst>
                        <p:cond delay="indefinite"/>
                      </p:stCondLst>
                      <p:childTnLst>
                        <p:par>
                          <p:cTn id="176" fill="hold">
                            <p:stCondLst>
                              <p:cond delay="0"/>
                            </p:stCondLst>
                            <p:childTnLst>
                              <p:par>
                                <p:cTn id="177" nodeType="clickEffect" fill="hold" presetClass="entr" presetID="10">
                                  <p:stCondLst>
                                    <p:cond delay="0"/>
                                  </p:stCondLst>
                                  <p:childTnLst>
                                    <p:set>
                                      <p:cBhvr>
                                        <p:cTn id="178" dur="1" fill="hold">
                                          <p:stCondLst>
                                            <p:cond delay="0"/>
                                          </p:stCondLst>
                                        </p:cTn>
                                        <p:tgtEl>
                                          <p:spTgt spid="233">
                                            <p:txEl>
                                              <p:pRg st="167" end="224"/>
                                            </p:txEl>
                                          </p:spTgt>
                                        </p:tgtEl>
                                        <p:attrNameLst>
                                          <p:attrName>style.visibility</p:attrName>
                                        </p:attrNameLst>
                                      </p:cBhvr>
                                      <p:to>
                                        <p:strVal val="visible"/>
                                      </p:to>
                                    </p:set>
                                    <p:animEffect filter="fade" transition="in">
                                      <p:cBhvr additive="repl">
                                        <p:cTn id="179" dur="500"/>
                                        <p:tgtEl>
                                          <p:spTgt spid="233">
                                            <p:txEl>
                                              <p:pRg st="167" end="224"/>
                                            </p:txEl>
                                          </p:spTgt>
                                        </p:tgtEl>
                                      </p:cBhvr>
                                    </p:animEffect>
                                  </p:childTnLst>
                                </p:cTn>
                              </p:par>
                            </p:childTnLst>
                          </p:cTn>
                        </p:par>
                      </p:childTnLst>
                    </p:cTn>
                  </p:par>
                  <p:par>
                    <p:cTn id="180" fill="hold">
                      <p:stCondLst>
                        <p:cond delay="indefinite"/>
                      </p:stCondLst>
                      <p:childTnLst>
                        <p:par>
                          <p:cTn id="181" fill="hold">
                            <p:stCondLst>
                              <p:cond delay="0"/>
                            </p:stCondLst>
                            <p:childTnLst>
                              <p:par>
                                <p:cTn id="182" nodeType="clickEffect" fill="hold" presetClass="entr" presetID="10">
                                  <p:stCondLst>
                                    <p:cond delay="0"/>
                                  </p:stCondLst>
                                  <p:childTnLst>
                                    <p:set>
                                      <p:cBhvr>
                                        <p:cTn id="183" dur="1" fill="hold">
                                          <p:stCondLst>
                                            <p:cond delay="0"/>
                                          </p:stCondLst>
                                        </p:cTn>
                                        <p:tgtEl>
                                          <p:spTgt spid="233">
                                            <p:txEl>
                                              <p:pRg st="224" end="395"/>
                                            </p:txEl>
                                          </p:spTgt>
                                        </p:tgtEl>
                                        <p:attrNameLst>
                                          <p:attrName>style.visibility</p:attrName>
                                        </p:attrNameLst>
                                      </p:cBhvr>
                                      <p:to>
                                        <p:strVal val="visible"/>
                                      </p:to>
                                    </p:set>
                                    <p:animEffect filter="fade" transition="in">
                                      <p:cBhvr additive="repl">
                                        <p:cTn id="184" dur="500"/>
                                        <p:tgtEl>
                                          <p:spTgt spid="233">
                                            <p:txEl>
                                              <p:pRg st="224" end="395"/>
                                            </p:txEl>
                                          </p:spTgt>
                                        </p:tgtEl>
                                      </p:cBhvr>
                                    </p:animEffect>
                                  </p:childTnLst>
                                </p:cTn>
                              </p:par>
                            </p:childTnLst>
                          </p:cTn>
                        </p:par>
                      </p:childTnLst>
                    </p:cTn>
                  </p:par>
                  <p:par>
                    <p:cTn id="185" fill="hold">
                      <p:stCondLst>
                        <p:cond delay="indefinite"/>
                      </p:stCondLst>
                      <p:childTnLst>
                        <p:par>
                          <p:cTn id="186" fill="hold">
                            <p:stCondLst>
                              <p:cond delay="0"/>
                            </p:stCondLst>
                            <p:childTnLst>
                              <p:par>
                                <p:cTn id="187" nodeType="clickEffect" fill="hold" presetClass="entr" presetID="10">
                                  <p:stCondLst>
                                    <p:cond delay="0"/>
                                  </p:stCondLst>
                                  <p:childTnLst>
                                    <p:set>
                                      <p:cBhvr>
                                        <p:cTn id="188" dur="1" fill="hold">
                                          <p:stCondLst>
                                            <p:cond delay="0"/>
                                          </p:stCondLst>
                                        </p:cTn>
                                        <p:tgtEl>
                                          <p:spTgt spid="233">
                                            <p:txEl>
                                              <p:pRg st="395" end="513"/>
                                            </p:txEl>
                                          </p:spTgt>
                                        </p:tgtEl>
                                        <p:attrNameLst>
                                          <p:attrName>style.visibility</p:attrName>
                                        </p:attrNameLst>
                                      </p:cBhvr>
                                      <p:to>
                                        <p:strVal val="visible"/>
                                      </p:to>
                                    </p:set>
                                    <p:animEffect filter="fade" transition="in">
                                      <p:cBhvr additive="repl">
                                        <p:cTn id="189" dur="500"/>
                                        <p:tgtEl>
                                          <p:spTgt spid="233">
                                            <p:txEl>
                                              <p:pRg st="395" end="513"/>
                                            </p:txEl>
                                          </p:spTgt>
                                        </p:tgtEl>
                                      </p:cBhvr>
                                    </p:animEffect>
                                  </p:childTnLst>
                                </p:cTn>
                              </p:par>
                            </p:childTnLst>
                          </p:cTn>
                        </p:par>
                      </p:childTnLst>
                    </p:cTn>
                  </p:par>
                  <p:par>
                    <p:cTn id="190" fill="hold">
                      <p:stCondLst>
                        <p:cond delay="indefinite"/>
                      </p:stCondLst>
                      <p:childTnLst>
                        <p:par>
                          <p:cTn id="191" fill="hold">
                            <p:stCondLst>
                              <p:cond delay="0"/>
                            </p:stCondLst>
                            <p:childTnLst>
                              <p:par>
                                <p:cTn id="192" nodeType="clickEffect" fill="hold" presetClass="entr" presetID="10">
                                  <p:stCondLst>
                                    <p:cond delay="0"/>
                                  </p:stCondLst>
                                  <p:childTnLst>
                                    <p:set>
                                      <p:cBhvr>
                                        <p:cTn id="193" dur="1" fill="hold">
                                          <p:stCondLst>
                                            <p:cond delay="0"/>
                                          </p:stCondLst>
                                        </p:cTn>
                                        <p:tgtEl>
                                          <p:spTgt spid="233">
                                            <p:txEl>
                                              <p:pRg st="513" end="514"/>
                                            </p:txEl>
                                          </p:spTgt>
                                        </p:tgtEl>
                                        <p:attrNameLst>
                                          <p:attrName>style.visibility</p:attrName>
                                        </p:attrNameLst>
                                      </p:cBhvr>
                                      <p:to>
                                        <p:strVal val="visible"/>
                                      </p:to>
                                    </p:set>
                                    <p:animEffect filter="fade" transition="in">
                                      <p:cBhvr additive="repl">
                                        <p:cTn id="194" dur="500"/>
                                        <p:tgtEl>
                                          <p:spTgt spid="233">
                                            <p:txEl>
                                              <p:pRg st="513" end="514"/>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4" name="TextShape 1"/>
          <p:cNvSpPr txBox="1"/>
          <p:nvPr/>
        </p:nvSpPr>
        <p:spPr>
          <a:xfrm>
            <a:off x="680400" y="657000"/>
            <a:ext cx="10515240" cy="117288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VI : SOLID WASTE MANAGEMENT SYSTEM</a:t>
            </a:r>
            <a:endParaRPr lang="en-PH" sz="1400" spc="-1" strike="noStrike">
              <a:solidFill>
                <a:srgbClr val="000000"/>
              </a:solidFill>
              <a:uFill>
                <a:solidFill>
                  <a:srgbClr val="ffffff"/>
                </a:solidFill>
              </a:uFill>
              <a:latin typeface="Arial"/>
            </a:endParaRPr>
          </a:p>
        </p:txBody>
      </p:sp>
      <p:pic>
        <p:nvPicPr>
          <p:cNvPr id="235" name="Shape 361" descr=""/>
          <p:cNvPicPr/>
          <p:nvPr/>
        </p:nvPicPr>
        <p:blipFill>
          <a:blip r:embed="rId1"/>
          <a:stretch/>
        </p:blipFill>
        <p:spPr>
          <a:xfrm>
            <a:off x="243000" y="1657800"/>
            <a:ext cx="7495920" cy="4997160"/>
          </a:xfrm>
          <a:prstGeom prst="rect">
            <a:avLst/>
          </a:prstGeom>
          <a:ln>
            <a:noFill/>
          </a:ln>
        </p:spPr>
      </p:pic>
    </p:spTree>
  </p:cSld>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1"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32" name="TextShape 2"/>
          <p:cNvSpPr txBox="1"/>
          <p:nvPr/>
        </p:nvSpPr>
        <p:spPr>
          <a:xfrm>
            <a:off x="609480" y="1636200"/>
            <a:ext cx="11004480" cy="4683960"/>
          </a:xfrm>
          <a:prstGeom prst="rect">
            <a:avLst/>
          </a:prstGeom>
          <a:noFill/>
          <a:ln>
            <a:noFill/>
          </a:ln>
        </p:spPr>
        <p:txBody>
          <a:bodyPr/>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approved by the Mindanao State University Board of Regents (BOR):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r">
              <a:lnSpc>
                <a:spcPct val="90000"/>
              </a:lnSpc>
            </a:pPr>
            <a:r>
              <a:rPr i="1" lang="en-PH" sz="2400" spc="-1" strike="noStrike">
                <a:solidFill>
                  <a:srgbClr val="000000"/>
                </a:solidFill>
                <a:uFill>
                  <a:solidFill>
                    <a:srgbClr val="ffffff"/>
                  </a:solidFill>
                </a:uFill>
                <a:latin typeface="Questrial"/>
                <a:ea typeface="Questrial"/>
              </a:rPr>
              <a:t>3. Establishing the </a:t>
            </a:r>
            <a:endParaRPr lang="en-PH" sz="1400" spc="-1" strike="noStrike">
              <a:solidFill>
                <a:srgbClr val="000000"/>
              </a:solidFill>
              <a:uFill>
                <a:solidFill>
                  <a:srgbClr val="ffffff"/>
                </a:solidFill>
              </a:uFill>
              <a:latin typeface="Arial"/>
            </a:endParaRPr>
          </a:p>
          <a:p>
            <a:pPr algn="r">
              <a:lnSpc>
                <a:spcPct val="90000"/>
              </a:lnSpc>
            </a:pPr>
            <a:r>
              <a:rPr i="1" lang="en-PH" sz="2400" spc="-1" strike="noStrike">
                <a:solidFill>
                  <a:srgbClr val="000000"/>
                </a:solidFill>
                <a:uFill>
                  <a:solidFill>
                    <a:srgbClr val="ffffff"/>
                  </a:solidFill>
                </a:uFill>
                <a:latin typeface="Questrial"/>
                <a:ea typeface="Questrial"/>
              </a:rPr>
              <a:t>Mindanao Center for Resiliency (MCR) </a:t>
            </a:r>
            <a:endParaRPr lang="en-PH" sz="1400" spc="-1" strike="noStrike">
              <a:solidFill>
                <a:srgbClr val="000000"/>
              </a:solidFill>
              <a:uFill>
                <a:solidFill>
                  <a:srgbClr val="ffffff"/>
                </a:solidFill>
              </a:uFill>
              <a:latin typeface="Arial"/>
            </a:endParaRPr>
          </a:p>
          <a:p>
            <a:pPr algn="r">
              <a:lnSpc>
                <a:spcPct val="90000"/>
              </a:lnSpc>
            </a:pPr>
            <a:r>
              <a:rPr i="1" lang="en-PH" sz="2400" spc="-1" strike="noStrike">
                <a:solidFill>
                  <a:srgbClr val="000000"/>
                </a:solidFill>
                <a:uFill>
                  <a:solidFill>
                    <a:srgbClr val="ffffff"/>
                  </a:solidFill>
                </a:uFill>
                <a:latin typeface="Questrial"/>
                <a:ea typeface="Questrial"/>
              </a:rPr>
              <a:t>of MSU-IIT </a:t>
            </a:r>
            <a:endParaRPr lang="en-PH" sz="1400" spc="-1" strike="noStrike">
              <a:solidFill>
                <a:srgbClr val="000000"/>
              </a:solidFill>
              <a:uFill>
                <a:solidFill>
                  <a:srgbClr val="ffffff"/>
                </a:solidFill>
              </a:uFill>
              <a:latin typeface="Arial"/>
            </a:endParaRPr>
          </a:p>
          <a:p>
            <a:pPr algn="r">
              <a:lnSpc>
                <a:spcPct val="90000"/>
              </a:lnSpc>
            </a:pPr>
            <a:r>
              <a:rPr i="1" lang="en-PH" sz="2400" spc="-1" strike="noStrike">
                <a:solidFill>
                  <a:srgbClr val="000000"/>
                </a:solidFill>
                <a:uFill>
                  <a:solidFill>
                    <a:srgbClr val="ffffff"/>
                  </a:solidFill>
                </a:uFill>
                <a:latin typeface="Questrial"/>
                <a:ea typeface="Questrial"/>
              </a:rPr>
              <a:t>(BOR Res. No. 286, S. 2014) </a:t>
            </a:r>
            <a:endParaRPr lang="en-PH" sz="1400" spc="-1" strike="noStrike">
              <a:solidFill>
                <a:srgbClr val="000000"/>
              </a:solidFill>
              <a:uFill>
                <a:solidFill>
                  <a:srgbClr val="ffffff"/>
                </a:solidFill>
              </a:uFill>
              <a:latin typeface="Arial"/>
            </a:endParaRPr>
          </a:p>
        </p:txBody>
      </p:sp>
      <p:pic>
        <p:nvPicPr>
          <p:cNvPr id="133" name="Shape 112" descr=""/>
          <p:cNvPicPr/>
          <p:nvPr/>
        </p:nvPicPr>
        <p:blipFill>
          <a:blip r:embed="rId1"/>
          <a:stretch/>
        </p:blipFill>
        <p:spPr>
          <a:xfrm>
            <a:off x="0" y="2865960"/>
            <a:ext cx="4946760" cy="3991680"/>
          </a:xfrm>
          <a:prstGeom prst="rect">
            <a:avLst/>
          </a:prstGeom>
          <a:ln>
            <a:noFill/>
          </a:ln>
        </p:spPr>
      </p:pic>
    </p:spTree>
  </p:cSld>
  <p:transition spd="slow">
    <p:fade/>
  </p:transition>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6" name="TextShape 1"/>
          <p:cNvSpPr txBox="1"/>
          <p:nvPr/>
        </p:nvSpPr>
        <p:spPr>
          <a:xfrm>
            <a:off x="730440" y="1621800"/>
            <a:ext cx="10044000" cy="4547520"/>
          </a:xfrm>
          <a:prstGeom prst="rect">
            <a:avLst/>
          </a:prstGeom>
          <a:noFill/>
          <a:ln>
            <a:noFill/>
          </a:ln>
        </p:spPr>
        <p:txBody>
          <a:bodyPr/>
          <a:p>
            <a:pPr algn="just">
              <a:lnSpc>
                <a:spcPct val="70000"/>
              </a:lnSpc>
            </a:pPr>
            <a:r>
              <a:rPr b="1" lang="en-PH" sz="2380" spc="-1" strike="noStrike">
                <a:solidFill>
                  <a:srgbClr val="000000"/>
                </a:solidFill>
                <a:uFill>
                  <a:solidFill>
                    <a:srgbClr val="ffffff"/>
                  </a:solidFill>
                </a:uFill>
                <a:latin typeface="Arial Narrow"/>
                <a:ea typeface="Arial Narrow"/>
              </a:rPr>
              <a:t>Section 3.</a:t>
            </a:r>
            <a:r>
              <a:rPr b="1" lang="en-PH" sz="2380" spc="-1" strike="noStrike">
                <a:solidFill>
                  <a:srgbClr val="000000"/>
                </a:solidFill>
                <a:uFill>
                  <a:solidFill>
                    <a:srgbClr val="ffffff"/>
                  </a:solidFill>
                </a:uFill>
                <a:latin typeface="Arial Narrow"/>
                <a:ea typeface="Arial Narrow"/>
              </a:rPr>
              <a:t>	</a:t>
            </a:r>
            <a:r>
              <a:rPr b="1" lang="en-PH" sz="2380" spc="-1" strike="noStrike">
                <a:solidFill>
                  <a:srgbClr val="000000"/>
                </a:solidFill>
                <a:uFill>
                  <a:solidFill>
                    <a:srgbClr val="ffffff"/>
                  </a:solidFill>
                </a:uFill>
                <a:latin typeface="Arial Narrow"/>
                <a:ea typeface="Arial Narrow"/>
              </a:rPr>
              <a:t>Segregation of Wastes</a:t>
            </a:r>
            <a:endParaRPr lang="en-PH" sz="1400" spc="-1" strike="noStrike">
              <a:solidFill>
                <a:srgbClr val="000000"/>
              </a:solidFill>
              <a:uFill>
                <a:solidFill>
                  <a:srgbClr val="ffffff"/>
                </a:solidFill>
              </a:uFill>
              <a:latin typeface="Arial"/>
            </a:endParaRPr>
          </a:p>
          <a:p>
            <a:pPr algn="just">
              <a:lnSpc>
                <a:spcPct val="70000"/>
              </a:lnSpc>
            </a:pPr>
            <a:r>
              <a:rPr lang="en-PH" sz="2380" spc="-1" strike="noStrike">
                <a:solidFill>
                  <a:srgbClr val="000000"/>
                </a:solidFill>
                <a:uFill>
                  <a:solidFill>
                    <a:srgbClr val="ffffff"/>
                  </a:solidFill>
                </a:uFill>
                <a:latin typeface="Arial Narrow"/>
                <a:ea typeface="Arial Narrow"/>
              </a:rPr>
              <a:t>
</a:t>
            </a:r>
            <a:r>
              <a:rPr lang="en-PH" sz="2380" spc="-1" strike="noStrike">
                <a:solidFill>
                  <a:srgbClr val="000000"/>
                </a:solidFill>
                <a:uFill>
                  <a:solidFill>
                    <a:srgbClr val="ffffff"/>
                  </a:solidFill>
                </a:uFill>
                <a:latin typeface="Arial Narrow"/>
                <a:ea typeface="Arial Narrow"/>
              </a:rPr>
              <a:t>The Institute shall establish its Material Recovery Facility where further segregation of recyclables and processing of compostable/biodegradable wastes are made.  Each unit in the campus (College and Cluster, Laboratories and Clinic, and Business Establishments) must  practice segregation at source. Strategies for segregation shall be done in the following manner:</a:t>
            </a:r>
            <a:endParaRPr lang="en-PH" sz="1400" spc="-1" strike="noStrike">
              <a:solidFill>
                <a:srgbClr val="000000"/>
              </a:solidFill>
              <a:uFill>
                <a:solidFill>
                  <a:srgbClr val="ffffff"/>
                </a:solidFill>
              </a:uFill>
              <a:latin typeface="Arial"/>
            </a:endParaRPr>
          </a:p>
          <a:p>
            <a:pPr algn="just">
              <a:lnSpc>
                <a:spcPct val="70000"/>
              </a:lnSpc>
            </a:pPr>
            <a:r>
              <a:rPr lang="en-PH" sz="2380" spc="-1" strike="noStrike">
                <a:solidFill>
                  <a:srgbClr val="000000"/>
                </a:solidFill>
                <a:uFill>
                  <a:solidFill>
                    <a:srgbClr val="ffffff"/>
                  </a:solidFill>
                </a:uFill>
                <a:latin typeface="Arial Narrow"/>
                <a:ea typeface="Arial Narrow"/>
              </a:rPr>
              <a:t>1. </a:t>
            </a:r>
            <a:r>
              <a:rPr lang="en-PH" sz="1800" spc="-1" strike="noStrike">
                <a:solidFill>
                  <a:srgbClr val="000000"/>
                </a:solidFill>
                <a:uFill>
                  <a:solidFill>
                    <a:srgbClr val="ffffff"/>
                  </a:solidFill>
                </a:uFill>
                <a:latin typeface="Arial Narrow"/>
                <a:ea typeface="Arial Narrow"/>
              </a:rPr>
              <a:t>Each unit in the campus must segregate their generated solid wastes into three groups:  </a:t>
            </a:r>
            <a:endParaRPr lang="en-PH" sz="1400" spc="-1" strike="noStrike">
              <a:solidFill>
                <a:srgbClr val="000000"/>
              </a:solidFill>
              <a:uFill>
                <a:solidFill>
                  <a:srgbClr val="ffffff"/>
                </a:solidFill>
              </a:uFill>
              <a:latin typeface="Arial"/>
            </a:endParaRPr>
          </a:p>
          <a:p>
            <a:pPr algn="just">
              <a:lnSpc>
                <a:spcPct val="70000"/>
              </a:lnSpc>
            </a:pPr>
            <a:r>
              <a:rPr lang="en-PH" sz="1800" spc="-1" strike="noStrike">
                <a:solidFill>
                  <a:srgbClr val="000000"/>
                </a:solidFill>
                <a:uFill>
                  <a:solidFill>
                    <a:srgbClr val="ffffff"/>
                  </a:solidFill>
                </a:uFill>
                <a:latin typeface="Arial Narrow"/>
                <a:ea typeface="Arial Narrow"/>
              </a:rPr>
              <a:t>	</a:t>
            </a:r>
            <a:r>
              <a:rPr lang="en-PH" sz="1800" spc="-1" strike="noStrike">
                <a:solidFill>
                  <a:srgbClr val="000000"/>
                </a:solidFill>
                <a:uFill>
                  <a:solidFill>
                    <a:srgbClr val="ffffff"/>
                  </a:solidFill>
                </a:uFill>
                <a:latin typeface="Arial Narrow"/>
                <a:ea typeface="Arial Narrow"/>
              </a:rPr>
              <a:t>(a) Compostable/biodegradable Wastes</a:t>
            </a:r>
            <a:endParaRPr lang="en-PH" sz="1400" spc="-1" strike="noStrike">
              <a:solidFill>
                <a:srgbClr val="000000"/>
              </a:solidFill>
              <a:uFill>
                <a:solidFill>
                  <a:srgbClr val="ffffff"/>
                </a:solidFill>
              </a:uFill>
              <a:latin typeface="Arial"/>
            </a:endParaRPr>
          </a:p>
          <a:p>
            <a:pPr algn="just">
              <a:lnSpc>
                <a:spcPct val="70000"/>
              </a:lnSpc>
            </a:pPr>
            <a:r>
              <a:rPr lang="en-PH" sz="1800" spc="-1" strike="noStrike">
                <a:solidFill>
                  <a:srgbClr val="000000"/>
                </a:solidFill>
                <a:uFill>
                  <a:solidFill>
                    <a:srgbClr val="ffffff"/>
                  </a:solidFill>
                </a:uFill>
                <a:latin typeface="Arial Narrow"/>
                <a:ea typeface="Arial Narrow"/>
              </a:rPr>
              <a:t>	</a:t>
            </a:r>
            <a:r>
              <a:rPr lang="en-PH" sz="1800" spc="-1" strike="noStrike">
                <a:solidFill>
                  <a:srgbClr val="000000"/>
                </a:solidFill>
                <a:uFill>
                  <a:solidFill>
                    <a:srgbClr val="ffffff"/>
                  </a:solidFill>
                </a:uFill>
                <a:latin typeface="Arial Narrow"/>
                <a:ea typeface="Arial Narrow"/>
              </a:rPr>
              <a:t>(b) Recyclable/non-biodegradable</a:t>
            </a:r>
            <a:endParaRPr lang="en-PH" sz="1400" spc="-1" strike="noStrike">
              <a:solidFill>
                <a:srgbClr val="000000"/>
              </a:solidFill>
              <a:uFill>
                <a:solidFill>
                  <a:srgbClr val="ffffff"/>
                </a:solidFill>
              </a:uFill>
              <a:latin typeface="Arial"/>
            </a:endParaRPr>
          </a:p>
          <a:p>
            <a:pPr algn="just">
              <a:lnSpc>
                <a:spcPct val="70000"/>
              </a:lnSpc>
            </a:pPr>
            <a:r>
              <a:rPr lang="en-PH" sz="1800" spc="-1" strike="noStrike">
                <a:solidFill>
                  <a:srgbClr val="000000"/>
                </a:solidFill>
                <a:uFill>
                  <a:solidFill>
                    <a:srgbClr val="ffffff"/>
                  </a:solidFill>
                </a:uFill>
                <a:latin typeface="Arial Narrow"/>
                <a:ea typeface="Arial Narrow"/>
              </a:rPr>
              <a:t>	</a:t>
            </a:r>
            <a:r>
              <a:rPr lang="en-PH" sz="1800" spc="-1" strike="noStrike">
                <a:solidFill>
                  <a:srgbClr val="000000"/>
                </a:solidFill>
                <a:uFill>
                  <a:solidFill>
                    <a:srgbClr val="ffffff"/>
                  </a:solidFill>
                </a:uFill>
                <a:latin typeface="Arial Narrow"/>
                <a:ea typeface="Arial Narrow"/>
              </a:rPr>
              <a:t>(c) Residual Wastes</a:t>
            </a:r>
            <a:endParaRPr lang="en-PH" sz="1400" spc="-1" strike="noStrike">
              <a:solidFill>
                <a:srgbClr val="000000"/>
              </a:solidFill>
              <a:uFill>
                <a:solidFill>
                  <a:srgbClr val="ffffff"/>
                </a:solidFill>
              </a:uFill>
              <a:latin typeface="Arial"/>
            </a:endParaRPr>
          </a:p>
        </p:txBody>
      </p:sp>
      <p:sp>
        <p:nvSpPr>
          <p:cNvPr id="237" name="TextShape 2"/>
          <p:cNvSpPr txBox="1"/>
          <p:nvPr/>
        </p:nvSpPr>
        <p:spPr>
          <a:xfrm>
            <a:off x="773640" y="592560"/>
            <a:ext cx="10146960" cy="118584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VI : SOLID WASTE MANAGEMENT SYSTEM</a:t>
            </a:r>
            <a:endParaRPr lang="en-PH" sz="1400" spc="-1" strike="noStrike">
              <a:solidFill>
                <a:srgbClr val="000000"/>
              </a:solidFill>
              <a:uFill>
                <a:solidFill>
                  <a:srgbClr val="ffffff"/>
                </a:solidFill>
              </a:uFill>
              <a:latin typeface="Arial"/>
            </a:endParaRPr>
          </a:p>
        </p:txBody>
      </p:sp>
    </p:spTree>
  </p:cSld>
  <p:timing>
    <p:tnLst>
      <p:par>
        <p:cTn id="195" dur="indefinite" restart="never" nodeType="tmRoot">
          <p:childTnLst>
            <p:seq>
              <p:cTn id="196" dur="indefinite" nodeType="mainSeq">
                <p:childTnLst>
                  <p:par>
                    <p:cTn id="197" fill="hold">
                      <p:stCondLst>
                        <p:cond delay="indefinite"/>
                      </p:stCondLst>
                      <p:childTnLst>
                        <p:par>
                          <p:cTn id="198" fill="hold">
                            <p:stCondLst>
                              <p:cond delay="0"/>
                            </p:stCondLst>
                            <p:childTnLst>
                              <p:par>
                                <p:cTn id="199" nodeType="clickEffect" fill="hold" presetClass="entr" presetID="10">
                                  <p:stCondLst>
                                    <p:cond delay="0"/>
                                  </p:stCondLst>
                                  <p:childTnLst>
                                    <p:set>
                                      <p:cBhvr>
                                        <p:cTn id="200" dur="1" fill="hold">
                                          <p:stCondLst>
                                            <p:cond delay="0"/>
                                          </p:stCondLst>
                                        </p:cTn>
                                        <p:tgtEl>
                                          <p:spTgt spid="236">
                                            <p:txEl>
                                              <p:pRg st="0" end="33"/>
                                            </p:txEl>
                                          </p:spTgt>
                                        </p:tgtEl>
                                        <p:attrNameLst>
                                          <p:attrName>style.visibility</p:attrName>
                                        </p:attrNameLst>
                                      </p:cBhvr>
                                      <p:to>
                                        <p:strVal val="visible"/>
                                      </p:to>
                                    </p:set>
                                    <p:animEffect filter="fade" transition="in">
                                      <p:cBhvr additive="repl">
                                        <p:cTn id="201" dur="500"/>
                                        <p:tgtEl>
                                          <p:spTgt spid="236">
                                            <p:txEl>
                                              <p:pRg st="0" end="33"/>
                                            </p:txEl>
                                          </p:spTgt>
                                        </p:tgtEl>
                                      </p:cBhvr>
                                    </p:animEffect>
                                  </p:childTnLst>
                                </p:cTn>
                              </p:par>
                            </p:childTnLst>
                          </p:cTn>
                        </p:par>
                      </p:childTnLst>
                    </p:cTn>
                  </p:par>
                  <p:par>
                    <p:cTn id="202" fill="hold">
                      <p:stCondLst>
                        <p:cond delay="indefinite"/>
                      </p:stCondLst>
                      <p:childTnLst>
                        <p:par>
                          <p:cTn id="203" fill="hold">
                            <p:stCondLst>
                              <p:cond delay="0"/>
                            </p:stCondLst>
                            <p:childTnLst>
                              <p:par>
                                <p:cTn id="204" nodeType="clickEffect" fill="hold" presetClass="entr" presetID="10">
                                  <p:stCondLst>
                                    <p:cond delay="0"/>
                                  </p:stCondLst>
                                  <p:childTnLst>
                                    <p:set>
                                      <p:cBhvr>
                                        <p:cTn id="205" dur="1" fill="hold">
                                          <p:stCondLst>
                                            <p:cond delay="0"/>
                                          </p:stCondLst>
                                        </p:cTn>
                                        <p:tgtEl>
                                          <p:spTgt spid="236">
                                            <p:txEl>
                                              <p:pRg st="33" end="402"/>
                                            </p:txEl>
                                          </p:spTgt>
                                        </p:tgtEl>
                                        <p:attrNameLst>
                                          <p:attrName>style.visibility</p:attrName>
                                        </p:attrNameLst>
                                      </p:cBhvr>
                                      <p:to>
                                        <p:strVal val="visible"/>
                                      </p:to>
                                    </p:set>
                                    <p:animEffect filter="fade" transition="in">
                                      <p:cBhvr additive="repl">
                                        <p:cTn id="206" dur="500"/>
                                        <p:tgtEl>
                                          <p:spTgt spid="236">
                                            <p:txEl>
                                              <p:pRg st="33" end="402"/>
                                            </p:txEl>
                                          </p:spTgt>
                                        </p:tgtEl>
                                      </p:cBhvr>
                                    </p:animEffect>
                                  </p:childTnLst>
                                </p:cTn>
                              </p:par>
                            </p:childTnLst>
                          </p:cTn>
                        </p:par>
                      </p:childTnLst>
                    </p:cTn>
                  </p:par>
                  <p:par>
                    <p:cTn id="207" fill="hold">
                      <p:stCondLst>
                        <p:cond delay="indefinite"/>
                      </p:stCondLst>
                      <p:childTnLst>
                        <p:par>
                          <p:cTn id="208" fill="hold">
                            <p:stCondLst>
                              <p:cond delay="0"/>
                            </p:stCondLst>
                            <p:childTnLst>
                              <p:par>
                                <p:cTn id="209" nodeType="clickEffect" fill="hold" presetClass="entr" presetID="10">
                                  <p:stCondLst>
                                    <p:cond delay="0"/>
                                  </p:stCondLst>
                                  <p:childTnLst>
                                    <p:set>
                                      <p:cBhvr>
                                        <p:cTn id="210" dur="1" fill="hold">
                                          <p:stCondLst>
                                            <p:cond delay="0"/>
                                          </p:stCondLst>
                                        </p:cTn>
                                        <p:tgtEl>
                                          <p:spTgt spid="236">
                                            <p:txEl>
                                              <p:pRg st="402" end="494"/>
                                            </p:txEl>
                                          </p:spTgt>
                                        </p:tgtEl>
                                        <p:attrNameLst>
                                          <p:attrName>style.visibility</p:attrName>
                                        </p:attrNameLst>
                                      </p:cBhvr>
                                      <p:to>
                                        <p:strVal val="visible"/>
                                      </p:to>
                                    </p:set>
                                    <p:animEffect filter="fade" transition="in">
                                      <p:cBhvr additive="repl">
                                        <p:cTn id="211" dur="500"/>
                                        <p:tgtEl>
                                          <p:spTgt spid="236">
                                            <p:txEl>
                                              <p:pRg st="402" end="494"/>
                                            </p:txEl>
                                          </p:spTgt>
                                        </p:tgtEl>
                                      </p:cBhvr>
                                    </p:animEffect>
                                  </p:childTnLst>
                                </p:cTn>
                              </p:par>
                            </p:childTnLst>
                          </p:cTn>
                        </p:par>
                      </p:childTnLst>
                    </p:cTn>
                  </p:par>
                  <p:par>
                    <p:cTn id="212" fill="hold">
                      <p:stCondLst>
                        <p:cond delay="indefinite"/>
                      </p:stCondLst>
                      <p:childTnLst>
                        <p:par>
                          <p:cTn id="213" fill="hold">
                            <p:stCondLst>
                              <p:cond delay="0"/>
                            </p:stCondLst>
                            <p:childTnLst>
                              <p:par>
                                <p:cTn id="214" nodeType="clickEffect" fill="hold" presetClass="entr" presetID="10">
                                  <p:stCondLst>
                                    <p:cond delay="0"/>
                                  </p:stCondLst>
                                  <p:childTnLst>
                                    <p:set>
                                      <p:cBhvr>
                                        <p:cTn id="215" dur="1" fill="hold">
                                          <p:stCondLst>
                                            <p:cond delay="0"/>
                                          </p:stCondLst>
                                        </p:cTn>
                                        <p:tgtEl>
                                          <p:spTgt spid="236">
                                            <p:txEl>
                                              <p:pRg st="494" end="532"/>
                                            </p:txEl>
                                          </p:spTgt>
                                        </p:tgtEl>
                                        <p:attrNameLst>
                                          <p:attrName>style.visibility</p:attrName>
                                        </p:attrNameLst>
                                      </p:cBhvr>
                                      <p:to>
                                        <p:strVal val="visible"/>
                                      </p:to>
                                    </p:set>
                                    <p:animEffect filter="fade" transition="in">
                                      <p:cBhvr additive="repl">
                                        <p:cTn id="216" dur="500"/>
                                        <p:tgtEl>
                                          <p:spTgt spid="236">
                                            <p:txEl>
                                              <p:pRg st="494" end="532"/>
                                            </p:txEl>
                                          </p:spTgt>
                                        </p:tgtEl>
                                      </p:cBhvr>
                                    </p:animEffect>
                                  </p:childTnLst>
                                </p:cTn>
                              </p:par>
                            </p:childTnLst>
                          </p:cTn>
                        </p:par>
                      </p:childTnLst>
                    </p:cTn>
                  </p:par>
                  <p:par>
                    <p:cTn id="217" fill="hold">
                      <p:stCondLst>
                        <p:cond delay="indefinite"/>
                      </p:stCondLst>
                      <p:childTnLst>
                        <p:par>
                          <p:cTn id="218" fill="hold">
                            <p:stCondLst>
                              <p:cond delay="0"/>
                            </p:stCondLst>
                            <p:childTnLst>
                              <p:par>
                                <p:cTn id="219" nodeType="clickEffect" fill="hold" presetClass="entr" presetID="10">
                                  <p:stCondLst>
                                    <p:cond delay="0"/>
                                  </p:stCondLst>
                                  <p:childTnLst>
                                    <p:set>
                                      <p:cBhvr>
                                        <p:cTn id="220" dur="1" fill="hold">
                                          <p:stCondLst>
                                            <p:cond delay="0"/>
                                          </p:stCondLst>
                                        </p:cTn>
                                        <p:tgtEl>
                                          <p:spTgt spid="236">
                                            <p:txEl>
                                              <p:pRg st="532" end="566"/>
                                            </p:txEl>
                                          </p:spTgt>
                                        </p:tgtEl>
                                        <p:attrNameLst>
                                          <p:attrName>style.visibility</p:attrName>
                                        </p:attrNameLst>
                                      </p:cBhvr>
                                      <p:to>
                                        <p:strVal val="visible"/>
                                      </p:to>
                                    </p:set>
                                    <p:animEffect filter="fade" transition="in">
                                      <p:cBhvr additive="repl">
                                        <p:cTn id="221" dur="500"/>
                                        <p:tgtEl>
                                          <p:spTgt spid="236">
                                            <p:txEl>
                                              <p:pRg st="532" end="566"/>
                                            </p:txEl>
                                          </p:spTgt>
                                        </p:tgtEl>
                                      </p:cBhvr>
                                    </p:animEffect>
                                  </p:childTnLst>
                                </p:cTn>
                              </p:par>
                            </p:childTnLst>
                          </p:cTn>
                        </p:par>
                      </p:childTnLst>
                    </p:cTn>
                  </p:par>
                  <p:par>
                    <p:cTn id="222" fill="hold">
                      <p:stCondLst>
                        <p:cond delay="indefinite"/>
                      </p:stCondLst>
                      <p:childTnLst>
                        <p:par>
                          <p:cTn id="223" fill="hold">
                            <p:stCondLst>
                              <p:cond delay="0"/>
                            </p:stCondLst>
                            <p:childTnLst>
                              <p:par>
                                <p:cTn id="224" nodeType="clickEffect" fill="hold" presetClass="entr" presetID="10">
                                  <p:stCondLst>
                                    <p:cond delay="0"/>
                                  </p:stCondLst>
                                  <p:childTnLst>
                                    <p:set>
                                      <p:cBhvr>
                                        <p:cTn id="225" dur="1" fill="hold">
                                          <p:stCondLst>
                                            <p:cond delay="0"/>
                                          </p:stCondLst>
                                        </p:cTn>
                                        <p:tgtEl>
                                          <p:spTgt spid="236">
                                            <p:txEl>
                                              <p:pRg st="566" end="587"/>
                                            </p:txEl>
                                          </p:spTgt>
                                        </p:tgtEl>
                                        <p:attrNameLst>
                                          <p:attrName>style.visibility</p:attrName>
                                        </p:attrNameLst>
                                      </p:cBhvr>
                                      <p:to>
                                        <p:strVal val="visible"/>
                                      </p:to>
                                    </p:set>
                                    <p:animEffect filter="fade" transition="in">
                                      <p:cBhvr additive="repl">
                                        <p:cTn id="226" dur="500"/>
                                        <p:tgtEl>
                                          <p:spTgt spid="236">
                                            <p:txEl>
                                              <p:pRg st="566" end="587"/>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8" name="TextShape 1"/>
          <p:cNvSpPr txBox="1"/>
          <p:nvPr/>
        </p:nvSpPr>
        <p:spPr>
          <a:xfrm>
            <a:off x="773640" y="1981800"/>
            <a:ext cx="9902520" cy="4367160"/>
          </a:xfrm>
          <a:prstGeom prst="rect">
            <a:avLst/>
          </a:prstGeom>
          <a:noFill/>
          <a:ln>
            <a:noFill/>
          </a:ln>
        </p:spPr>
        <p:txBody>
          <a:bodyPr/>
          <a:p>
            <a:pPr algn="just">
              <a:lnSpc>
                <a:spcPct val="80000"/>
              </a:lnSpc>
            </a:pPr>
            <a:r>
              <a:rPr b="1" lang="en-PH" sz="2590" spc="-1" strike="noStrike">
                <a:solidFill>
                  <a:srgbClr val="000000"/>
                </a:solidFill>
                <a:uFill>
                  <a:solidFill>
                    <a:srgbClr val="ffffff"/>
                  </a:solidFill>
                </a:uFill>
                <a:latin typeface="Arial Narrow"/>
                <a:ea typeface="Arial Narrow"/>
              </a:rPr>
              <a:t>Section 4.</a:t>
            </a:r>
            <a:r>
              <a:rPr lang="en-PH" sz="2590" spc="-1" strike="noStrike">
                <a:solidFill>
                  <a:srgbClr val="000000"/>
                </a:solidFill>
                <a:uFill>
                  <a:solidFill>
                    <a:srgbClr val="ffffff"/>
                  </a:solidFill>
                </a:uFill>
                <a:latin typeface="Arial Narrow"/>
                <a:ea typeface="Arial Narrow"/>
              </a:rPr>
              <a:t>	</a:t>
            </a:r>
            <a:r>
              <a:rPr b="1" lang="en-PH" sz="2590" spc="-1" strike="noStrike">
                <a:solidFill>
                  <a:srgbClr val="000000"/>
                </a:solidFill>
                <a:uFill>
                  <a:solidFill>
                    <a:srgbClr val="ffffff"/>
                  </a:solidFill>
                </a:uFill>
                <a:latin typeface="Arial Narrow"/>
                <a:ea typeface="Arial Narrow"/>
              </a:rPr>
              <a:t>Recycling/Composting of wastes</a:t>
            </a:r>
            <a:endParaRPr lang="en-PH" sz="1400" spc="-1" strike="noStrike">
              <a:solidFill>
                <a:srgbClr val="000000"/>
              </a:solidFill>
              <a:uFill>
                <a:solidFill>
                  <a:srgbClr val="ffffff"/>
                </a:solidFill>
              </a:uFill>
              <a:latin typeface="Arial"/>
            </a:endParaRPr>
          </a:p>
          <a:p>
            <a:pPr algn="just">
              <a:lnSpc>
                <a:spcPct val="80000"/>
              </a:lnSpc>
            </a:pPr>
            <a:r>
              <a:rPr b="1" lang="en-PH" sz="2590" spc="-1" strike="noStrike">
                <a:solidFill>
                  <a:srgbClr val="000000"/>
                </a:solidFill>
                <a:uFill>
                  <a:solidFill>
                    <a:srgbClr val="ffffff"/>
                  </a:solidFill>
                </a:uFill>
                <a:latin typeface="Arial Narrow"/>
                <a:ea typeface="Arial Narrow"/>
              </a:rPr>
              <a:t>Section 5.</a:t>
            </a:r>
            <a:r>
              <a:rPr b="1" lang="en-PH" sz="2590" spc="-1" strike="noStrike">
                <a:solidFill>
                  <a:srgbClr val="000000"/>
                </a:solidFill>
                <a:uFill>
                  <a:solidFill>
                    <a:srgbClr val="ffffff"/>
                  </a:solidFill>
                </a:uFill>
                <a:latin typeface="Arial Narrow"/>
                <a:ea typeface="Arial Narrow"/>
              </a:rPr>
              <a:t>	</a:t>
            </a:r>
            <a:r>
              <a:rPr b="1" lang="en-PH" sz="2590" spc="-1" strike="noStrike">
                <a:solidFill>
                  <a:srgbClr val="000000"/>
                </a:solidFill>
                <a:uFill>
                  <a:solidFill>
                    <a:srgbClr val="ffffff"/>
                  </a:solidFill>
                </a:uFill>
                <a:latin typeface="Arial Narrow"/>
                <a:ea typeface="Arial Narrow"/>
              </a:rPr>
              <a:t>Disposal of Wastes</a:t>
            </a:r>
            <a:endParaRPr lang="en-PH" sz="1400" spc="-1" strike="noStrike">
              <a:solidFill>
                <a:srgbClr val="000000"/>
              </a:solidFill>
              <a:uFill>
                <a:solidFill>
                  <a:srgbClr val="ffffff"/>
                </a:solidFill>
              </a:uFill>
              <a:latin typeface="Arial"/>
            </a:endParaRPr>
          </a:p>
          <a:p>
            <a:pPr algn="just">
              <a:lnSpc>
                <a:spcPct val="80000"/>
              </a:lnSpc>
            </a:pPr>
            <a:r>
              <a:rPr lang="en-PH" sz="259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a:p>
            <a:pPr algn="just">
              <a:lnSpc>
                <a:spcPct val="80000"/>
              </a:lnSpc>
            </a:pPr>
            <a:r>
              <a:rPr lang="en-PH" sz="2590" spc="-1" strike="noStrike">
                <a:solidFill>
                  <a:srgbClr val="000000"/>
                </a:solidFill>
                <a:uFill>
                  <a:solidFill>
                    <a:srgbClr val="ffffff"/>
                  </a:solidFill>
                </a:uFill>
                <a:latin typeface="Arial Narrow"/>
                <a:ea typeface="Arial Narrow"/>
              </a:rPr>
              <a:t>The last option is disposal. Only residuals wastes (sanitary napkins, worn-out rugs, carton with plastic linings like milk and juice containers, ceramics, candy wrappers / sachets, other soiled materials) will be transported out of the campus for disposal at City disposal facility. </a:t>
            </a:r>
            <a:endParaRPr lang="en-PH" sz="1400" spc="-1" strike="noStrike">
              <a:solidFill>
                <a:srgbClr val="000000"/>
              </a:solidFill>
              <a:uFill>
                <a:solidFill>
                  <a:srgbClr val="ffffff"/>
                </a:solidFill>
              </a:uFill>
              <a:latin typeface="Arial"/>
            </a:endParaRPr>
          </a:p>
          <a:p>
            <a:pPr algn="just">
              <a:lnSpc>
                <a:spcPct val="80000"/>
              </a:lnSpc>
            </a:pPr>
            <a:endParaRPr lang="en-PH" sz="1400" spc="-1" strike="noStrike">
              <a:solidFill>
                <a:srgbClr val="000000"/>
              </a:solidFill>
              <a:uFill>
                <a:solidFill>
                  <a:srgbClr val="ffffff"/>
                </a:solidFill>
              </a:uFill>
              <a:latin typeface="Arial"/>
            </a:endParaRPr>
          </a:p>
          <a:p>
            <a:pPr algn="just">
              <a:lnSpc>
                <a:spcPct val="80000"/>
              </a:lnSpc>
            </a:pPr>
            <a:endParaRPr lang="en-PH" sz="1400" spc="-1" strike="noStrike">
              <a:solidFill>
                <a:srgbClr val="000000"/>
              </a:solidFill>
              <a:uFill>
                <a:solidFill>
                  <a:srgbClr val="ffffff"/>
                </a:solidFill>
              </a:uFill>
              <a:latin typeface="Arial"/>
            </a:endParaRPr>
          </a:p>
          <a:p>
            <a:pPr algn="just">
              <a:lnSpc>
                <a:spcPct val="80000"/>
              </a:lnSpc>
            </a:pPr>
            <a:r>
              <a:rPr lang="en-PH" sz="2590" spc="-1" strike="noStrike">
                <a:solidFill>
                  <a:srgbClr val="000000"/>
                </a:solidFill>
                <a:uFill>
                  <a:solidFill>
                    <a:srgbClr val="ffffff"/>
                  </a:solidFill>
                </a:uFill>
                <a:latin typeface="Arial Narrow"/>
                <a:ea typeface="Arial Narrow"/>
              </a:rPr>
              <a:t>
</a:t>
            </a:r>
            <a:endParaRPr lang="en-PH" sz="1400" spc="-1" strike="noStrike">
              <a:solidFill>
                <a:srgbClr val="000000"/>
              </a:solidFill>
              <a:uFill>
                <a:solidFill>
                  <a:srgbClr val="ffffff"/>
                </a:solidFill>
              </a:uFill>
              <a:latin typeface="Arial"/>
            </a:endParaRPr>
          </a:p>
        </p:txBody>
      </p:sp>
      <p:sp>
        <p:nvSpPr>
          <p:cNvPr id="239" name="TextShape 2"/>
          <p:cNvSpPr txBox="1"/>
          <p:nvPr/>
        </p:nvSpPr>
        <p:spPr>
          <a:xfrm>
            <a:off x="773640" y="450720"/>
            <a:ext cx="9992520" cy="1313280"/>
          </a:xfrm>
          <a:prstGeom prst="rect">
            <a:avLst/>
          </a:prstGeom>
          <a:noFill/>
          <a:ln>
            <a:noFill/>
          </a:ln>
        </p:spPr>
        <p:txBody>
          <a:bodyPr anchor="ctr"/>
          <a:p>
            <a:pPr algn="r">
              <a:lnSpc>
                <a:spcPct val="90000"/>
              </a:lnSpc>
            </a:pPr>
            <a:r>
              <a:rPr b="1" lang="en-PH" sz="2800" spc="-1" strike="noStrike">
                <a:solidFill>
                  <a:srgbClr val="c00000"/>
                </a:solidFill>
                <a:uFill>
                  <a:solidFill>
                    <a:srgbClr val="ffffff"/>
                  </a:solidFill>
                </a:uFill>
                <a:latin typeface="Arial Narrow"/>
                <a:ea typeface="Arial Narrow"/>
              </a:rPr>
              <a:t>ARTICLE VI : SOLID WASTE MANAGEMENT SYSTEM</a:t>
            </a:r>
            <a:endParaRPr lang="en-PH" sz="1400" spc="-1" strike="noStrike">
              <a:solidFill>
                <a:srgbClr val="000000"/>
              </a:solidFill>
              <a:uFill>
                <a:solidFill>
                  <a:srgbClr val="ffffff"/>
                </a:solidFill>
              </a:uFill>
              <a:latin typeface="Arial"/>
            </a:endParaRPr>
          </a:p>
        </p:txBody>
      </p:sp>
    </p:spTree>
  </p:cSld>
  <p:timing>
    <p:tnLst>
      <p:par>
        <p:cTn id="227" dur="indefinite" restart="never" nodeType="tmRoot">
          <p:childTnLst>
            <p:seq>
              <p:cTn id="228" dur="indefinite" nodeType="mainSeq">
                <p:childTnLst>
                  <p:par>
                    <p:cTn id="229" fill="hold">
                      <p:stCondLst>
                        <p:cond delay="indefinite"/>
                      </p:stCondLst>
                      <p:childTnLst>
                        <p:par>
                          <p:cTn id="230" fill="hold">
                            <p:stCondLst>
                              <p:cond delay="0"/>
                            </p:stCondLst>
                            <p:childTnLst>
                              <p:par>
                                <p:cTn id="231" nodeType="clickEffect" fill="hold" presetClass="entr" presetID="10">
                                  <p:stCondLst>
                                    <p:cond delay="0"/>
                                  </p:stCondLst>
                                  <p:childTnLst>
                                    <p:set>
                                      <p:cBhvr>
                                        <p:cTn id="232" dur="1" fill="hold">
                                          <p:stCondLst>
                                            <p:cond delay="0"/>
                                          </p:stCondLst>
                                        </p:cTn>
                                        <p:tgtEl>
                                          <p:spTgt spid="238">
                                            <p:txEl>
                                              <p:pRg st="0" end="42"/>
                                            </p:txEl>
                                          </p:spTgt>
                                        </p:tgtEl>
                                        <p:attrNameLst>
                                          <p:attrName>style.visibility</p:attrName>
                                        </p:attrNameLst>
                                      </p:cBhvr>
                                      <p:to>
                                        <p:strVal val="visible"/>
                                      </p:to>
                                    </p:set>
                                    <p:animEffect filter="fade" transition="in">
                                      <p:cBhvr additive="repl">
                                        <p:cTn id="233" dur="500"/>
                                        <p:tgtEl>
                                          <p:spTgt spid="238">
                                            <p:txEl>
                                              <p:pRg st="0" end="42"/>
                                            </p:txEl>
                                          </p:spTgt>
                                        </p:tgtEl>
                                      </p:cBhvr>
                                    </p:animEffect>
                                  </p:childTnLst>
                                </p:cTn>
                              </p:par>
                            </p:childTnLst>
                          </p:cTn>
                        </p:par>
                      </p:childTnLst>
                    </p:cTn>
                  </p:par>
                  <p:par>
                    <p:cTn id="234" fill="hold">
                      <p:stCondLst>
                        <p:cond delay="indefinite"/>
                      </p:stCondLst>
                      <p:childTnLst>
                        <p:par>
                          <p:cTn id="235" fill="hold">
                            <p:stCondLst>
                              <p:cond delay="0"/>
                            </p:stCondLst>
                            <p:childTnLst>
                              <p:par>
                                <p:cTn id="236" nodeType="clickEffect" fill="hold" presetClass="entr" presetID="10">
                                  <p:stCondLst>
                                    <p:cond delay="0"/>
                                  </p:stCondLst>
                                  <p:childTnLst>
                                    <p:set>
                                      <p:cBhvr>
                                        <p:cTn id="237" dur="1" fill="hold">
                                          <p:stCondLst>
                                            <p:cond delay="0"/>
                                          </p:stCondLst>
                                        </p:cTn>
                                        <p:tgtEl>
                                          <p:spTgt spid="238">
                                            <p:txEl>
                                              <p:pRg st="42" end="72"/>
                                            </p:txEl>
                                          </p:spTgt>
                                        </p:tgtEl>
                                        <p:attrNameLst>
                                          <p:attrName>style.visibility</p:attrName>
                                        </p:attrNameLst>
                                      </p:cBhvr>
                                      <p:to>
                                        <p:strVal val="visible"/>
                                      </p:to>
                                    </p:set>
                                    <p:animEffect filter="fade" transition="in">
                                      <p:cBhvr additive="repl">
                                        <p:cTn id="238" dur="500"/>
                                        <p:tgtEl>
                                          <p:spTgt spid="238">
                                            <p:txEl>
                                              <p:pRg st="42" end="72"/>
                                            </p:txEl>
                                          </p:spTgt>
                                        </p:tgtEl>
                                      </p:cBhvr>
                                    </p:animEffect>
                                  </p:childTnLst>
                                </p:cTn>
                              </p:par>
                            </p:childTnLst>
                          </p:cTn>
                        </p:par>
                      </p:childTnLst>
                    </p:cTn>
                  </p:par>
                  <p:par>
                    <p:cTn id="239" fill="hold">
                      <p:stCondLst>
                        <p:cond delay="indefinite"/>
                      </p:stCondLst>
                      <p:childTnLst>
                        <p:par>
                          <p:cTn id="240" fill="hold">
                            <p:stCondLst>
                              <p:cond delay="0"/>
                            </p:stCondLst>
                            <p:childTnLst>
                              <p:par>
                                <p:cTn id="241" nodeType="clickEffect" fill="hold" presetClass="entr" presetID="10">
                                  <p:stCondLst>
                                    <p:cond delay="0"/>
                                  </p:stCondLst>
                                  <p:childTnLst>
                                    <p:set>
                                      <p:cBhvr>
                                        <p:cTn id="242" dur="1" fill="hold">
                                          <p:stCondLst>
                                            <p:cond delay="0"/>
                                          </p:stCondLst>
                                        </p:cTn>
                                        <p:tgtEl>
                                          <p:spTgt spid="238">
                                            <p:txEl>
                                              <p:pRg st="72" end="74"/>
                                            </p:txEl>
                                          </p:spTgt>
                                        </p:tgtEl>
                                        <p:attrNameLst>
                                          <p:attrName>style.visibility</p:attrName>
                                        </p:attrNameLst>
                                      </p:cBhvr>
                                      <p:to>
                                        <p:strVal val="visible"/>
                                      </p:to>
                                    </p:set>
                                    <p:animEffect filter="fade" transition="in">
                                      <p:cBhvr additive="repl">
                                        <p:cTn id="243" dur="500"/>
                                        <p:tgtEl>
                                          <p:spTgt spid="238">
                                            <p:txEl>
                                              <p:pRg st="72" end="74"/>
                                            </p:txEl>
                                          </p:spTgt>
                                        </p:tgtEl>
                                      </p:cBhvr>
                                    </p:animEffect>
                                  </p:childTnLst>
                                </p:cTn>
                              </p:par>
                            </p:childTnLst>
                          </p:cTn>
                        </p:par>
                      </p:childTnLst>
                    </p:cTn>
                  </p:par>
                  <p:par>
                    <p:cTn id="244" fill="hold">
                      <p:stCondLst>
                        <p:cond delay="indefinite"/>
                      </p:stCondLst>
                      <p:childTnLst>
                        <p:par>
                          <p:cTn id="245" fill="hold">
                            <p:stCondLst>
                              <p:cond delay="0"/>
                            </p:stCondLst>
                            <p:childTnLst>
                              <p:par>
                                <p:cTn id="246" nodeType="clickEffect" fill="hold" presetClass="entr" presetID="10">
                                  <p:stCondLst>
                                    <p:cond delay="0"/>
                                  </p:stCondLst>
                                  <p:childTnLst>
                                    <p:set>
                                      <p:cBhvr>
                                        <p:cTn id="247" dur="1" fill="hold">
                                          <p:stCondLst>
                                            <p:cond delay="0"/>
                                          </p:stCondLst>
                                        </p:cTn>
                                        <p:tgtEl>
                                          <p:spTgt spid="238">
                                            <p:txEl>
                                              <p:pRg st="74" end="358"/>
                                            </p:txEl>
                                          </p:spTgt>
                                        </p:tgtEl>
                                        <p:attrNameLst>
                                          <p:attrName>style.visibility</p:attrName>
                                        </p:attrNameLst>
                                      </p:cBhvr>
                                      <p:to>
                                        <p:strVal val="visible"/>
                                      </p:to>
                                    </p:set>
                                    <p:animEffect filter="fade" transition="in">
                                      <p:cBhvr additive="repl">
                                        <p:cTn id="248" dur="500"/>
                                        <p:tgtEl>
                                          <p:spTgt spid="238">
                                            <p:txEl>
                                              <p:pRg st="74" end="358"/>
                                            </p:txEl>
                                          </p:spTgt>
                                        </p:tgtEl>
                                      </p:cBhvr>
                                    </p:animEffect>
                                  </p:childTnLst>
                                </p:cTn>
                              </p:par>
                            </p:childTnLst>
                          </p:cTn>
                        </p:par>
                      </p:childTnLst>
                    </p:cTn>
                  </p:par>
                  <p:par>
                    <p:cTn id="249" fill="hold">
                      <p:stCondLst>
                        <p:cond delay="indefinite"/>
                      </p:stCondLst>
                      <p:childTnLst>
                        <p:par>
                          <p:cTn id="250" fill="hold">
                            <p:stCondLst>
                              <p:cond delay="0"/>
                            </p:stCondLst>
                            <p:childTnLst>
                              <p:par>
                                <p:cTn id="251" nodeType="clickEffect" fill="hold" presetClass="entr" presetID="10">
                                  <p:stCondLst>
                                    <p:cond delay="0"/>
                                  </p:stCondLst>
                                  <p:childTnLst>
                                    <p:set>
                                      <p:cBhvr>
                                        <p:cTn id="252" dur="1" fill="hold">
                                          <p:stCondLst>
                                            <p:cond delay="0"/>
                                          </p:stCondLst>
                                        </p:cTn>
                                        <p:tgtEl>
                                          <p:spTgt spid="238">
                                            <p:txEl>
                                              <p:pRg st="358" end="359"/>
                                            </p:txEl>
                                          </p:spTgt>
                                        </p:tgtEl>
                                        <p:attrNameLst>
                                          <p:attrName>style.visibility</p:attrName>
                                        </p:attrNameLst>
                                      </p:cBhvr>
                                      <p:to>
                                        <p:strVal val="visible"/>
                                      </p:to>
                                    </p:set>
                                    <p:animEffect filter="fade" transition="in">
                                      <p:cBhvr additive="repl">
                                        <p:cTn id="253" dur="500"/>
                                        <p:tgtEl>
                                          <p:spTgt spid="238">
                                            <p:txEl>
                                              <p:pRg st="358" end="359"/>
                                            </p:txEl>
                                          </p:spTgt>
                                        </p:tgtEl>
                                      </p:cBhvr>
                                    </p:animEffect>
                                  </p:childTnLst>
                                </p:cTn>
                              </p:par>
                            </p:childTnLst>
                          </p:cTn>
                        </p:par>
                      </p:childTnLst>
                    </p:cTn>
                  </p:par>
                  <p:par>
                    <p:cTn id="254" fill="hold">
                      <p:stCondLst>
                        <p:cond delay="indefinite"/>
                      </p:stCondLst>
                      <p:childTnLst>
                        <p:par>
                          <p:cTn id="255" fill="hold">
                            <p:stCondLst>
                              <p:cond delay="0"/>
                            </p:stCondLst>
                            <p:childTnLst>
                              <p:par>
                                <p:cTn id="256" nodeType="clickEffect" fill="hold" presetClass="entr" presetID="10">
                                  <p:stCondLst>
                                    <p:cond delay="0"/>
                                  </p:stCondLst>
                                  <p:childTnLst>
                                    <p:set>
                                      <p:cBhvr>
                                        <p:cTn id="257" dur="1" fill="hold">
                                          <p:stCondLst>
                                            <p:cond delay="0"/>
                                          </p:stCondLst>
                                        </p:cTn>
                                        <p:tgtEl>
                                          <p:spTgt spid="238">
                                            <p:txEl>
                                              <p:pRg st="359" end="360"/>
                                            </p:txEl>
                                          </p:spTgt>
                                        </p:tgtEl>
                                        <p:attrNameLst>
                                          <p:attrName>style.visibility</p:attrName>
                                        </p:attrNameLst>
                                      </p:cBhvr>
                                      <p:to>
                                        <p:strVal val="visible"/>
                                      </p:to>
                                    </p:set>
                                    <p:animEffect filter="fade" transition="in">
                                      <p:cBhvr additive="repl">
                                        <p:cTn id="258" dur="500"/>
                                        <p:tgtEl>
                                          <p:spTgt spid="238">
                                            <p:txEl>
                                              <p:pRg st="359" end="360"/>
                                            </p:txEl>
                                          </p:spTgt>
                                        </p:tgtEl>
                                      </p:cBhvr>
                                    </p:animEffect>
                                  </p:childTnLst>
                                </p:cTn>
                              </p:par>
                            </p:childTnLst>
                          </p:cTn>
                        </p:par>
                      </p:childTnLst>
                    </p:cTn>
                  </p:par>
                  <p:par>
                    <p:cTn id="259" fill="hold">
                      <p:stCondLst>
                        <p:cond delay="indefinite"/>
                      </p:stCondLst>
                      <p:childTnLst>
                        <p:par>
                          <p:cTn id="260" fill="hold">
                            <p:stCondLst>
                              <p:cond delay="0"/>
                            </p:stCondLst>
                            <p:childTnLst>
                              <p:par>
                                <p:cTn id="261" nodeType="clickEffect" fill="hold" presetClass="entr" presetID="10">
                                  <p:stCondLst>
                                    <p:cond delay="0"/>
                                  </p:stCondLst>
                                  <p:childTnLst>
                                    <p:set>
                                      <p:cBhvr>
                                        <p:cTn id="262" dur="1" fill="hold">
                                          <p:stCondLst>
                                            <p:cond delay="0"/>
                                          </p:stCondLst>
                                        </p:cTn>
                                        <p:tgtEl>
                                          <p:spTgt spid="238">
                                            <p:txEl>
                                              <p:pRg st="360" end="362"/>
                                            </p:txEl>
                                          </p:spTgt>
                                        </p:tgtEl>
                                        <p:attrNameLst>
                                          <p:attrName>style.visibility</p:attrName>
                                        </p:attrNameLst>
                                      </p:cBhvr>
                                      <p:to>
                                        <p:strVal val="visible"/>
                                      </p:to>
                                    </p:set>
                                    <p:animEffect filter="fade" transition="in">
                                      <p:cBhvr additive="repl">
                                        <p:cTn id="263" dur="500"/>
                                        <p:tgtEl>
                                          <p:spTgt spid="238">
                                            <p:txEl>
                                              <p:pRg st="360" end="362"/>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40" name="Shape 378" descr=""/>
          <p:cNvPicPr/>
          <p:nvPr/>
        </p:nvPicPr>
        <p:blipFill>
          <a:blip r:embed="rId1"/>
          <a:stretch/>
        </p:blipFill>
        <p:spPr>
          <a:xfrm>
            <a:off x="4660920" y="396000"/>
            <a:ext cx="6203520" cy="6461640"/>
          </a:xfrm>
          <a:prstGeom prst="rect">
            <a:avLst/>
          </a:prstGeom>
          <a:ln>
            <a:noFill/>
          </a:ln>
        </p:spPr>
      </p:pic>
      <p:sp>
        <p:nvSpPr>
          <p:cNvPr id="241" name="CustomShape 1"/>
          <p:cNvSpPr/>
          <p:nvPr/>
        </p:nvSpPr>
        <p:spPr>
          <a:xfrm>
            <a:off x="4132080" y="5047560"/>
            <a:ext cx="5539680" cy="1384920"/>
          </a:xfrm>
          <a:prstGeom prst="rect">
            <a:avLst/>
          </a:prstGeom>
          <a:noFill/>
          <a:ln>
            <a:noFill/>
          </a:ln>
        </p:spPr>
        <p:style>
          <a:lnRef idx="0"/>
          <a:fillRef idx="0"/>
          <a:effectRef idx="0"/>
          <a:fontRef idx="minor"/>
        </p:style>
        <p:txBody>
          <a:bodyPr/>
          <a:p>
            <a:pPr algn="r">
              <a:lnSpc>
                <a:spcPct val="100000"/>
              </a:lnSpc>
            </a:pPr>
            <a:r>
              <a:rPr b="1" lang="en-PH" sz="2800" spc="-1" strike="noStrike">
                <a:solidFill>
                  <a:srgbClr val="ff0000"/>
                </a:solidFill>
                <a:uFill>
                  <a:solidFill>
                    <a:srgbClr val="ffffff"/>
                  </a:solidFill>
                </a:uFill>
                <a:latin typeface="Arial Narrow"/>
                <a:ea typeface="Arial Narrow"/>
              </a:rPr>
              <a:t>With this environmental quests,  WE hope to make MSU-IIT </a:t>
            </a:r>
            <a:endParaRPr lang="en-PH" sz="1800" spc="-1" strike="noStrike">
              <a:solidFill>
                <a:srgbClr val="000000"/>
              </a:solidFill>
              <a:uFill>
                <a:solidFill>
                  <a:srgbClr val="ffffff"/>
                </a:solidFill>
              </a:uFill>
              <a:latin typeface="Arial"/>
            </a:endParaRPr>
          </a:p>
          <a:p>
            <a:pPr algn="r">
              <a:lnSpc>
                <a:spcPct val="100000"/>
              </a:lnSpc>
            </a:pPr>
            <a:r>
              <a:rPr b="1" lang="en-PH" sz="2800" spc="-1" strike="noStrike">
                <a:solidFill>
                  <a:srgbClr val="ff0000"/>
                </a:solidFill>
                <a:uFill>
                  <a:solidFill>
                    <a:srgbClr val="ffffff"/>
                  </a:solidFill>
                </a:uFill>
                <a:latin typeface="Arial Narrow"/>
                <a:ea typeface="Arial Narrow"/>
              </a:rPr>
              <a:t>a GREEN landscape of opportunities...</a:t>
            </a:r>
            <a:endParaRPr lang="en-PH" sz="1800" spc="-1" strike="noStrike">
              <a:solidFill>
                <a:srgbClr val="000000"/>
              </a:solidFill>
              <a:uFill>
                <a:solidFill>
                  <a:srgbClr val="ffffff"/>
                </a:solidFill>
              </a:uFill>
              <a:latin typeface="Arial"/>
            </a:endParaRPr>
          </a:p>
        </p:txBody>
      </p:sp>
    </p:spTree>
  </p:cSld>
  <p:transition spd="slow">
    <p:fade/>
  </p:transition>
</p:sld>
</file>

<file path=ppt/slides/slide43.xml><?xml version="1.0" encoding="utf-8"?>
<p:sld xmlns:a="http://schemas.openxmlformats.org/drawingml/2006/main" xmlns:p="http://schemas.openxmlformats.org/presentationml/2006/main" xmlns:r="http://schemas.openxmlformats.org/officeDocument/2006/relationships">
  <p:cSld>
    <p:bg>
      <p:bgPr>
        <a:blipFill>
          <a:blip r:embed="rId1"/>
          <a:stretch>
            <a:fillRect/>
          </a:stretch>
        </a:blipFill>
      </p:bgPr>
    </p:bg>
    <p:spTree>
      <p:nvGrpSpPr>
        <p:cNvPr id="1" name=""/>
        <p:cNvGrpSpPr/>
        <p:nvPr/>
      </p:nvGrpSpPr>
      <p:grpSpPr>
        <a:xfrm>
          <a:off x="0" y="0"/>
          <a:ext cx="0" cy="0"/>
          <a:chOff x="0" y="0"/>
          <a:chExt cx="0" cy="0"/>
        </a:xfrm>
      </p:grpSpPr>
      <p:sp>
        <p:nvSpPr>
          <p:cNvPr id="242" name="TextShape 1"/>
          <p:cNvSpPr txBox="1"/>
          <p:nvPr/>
        </p:nvSpPr>
        <p:spPr>
          <a:xfrm>
            <a:off x="5208840" y="3057120"/>
            <a:ext cx="4238280" cy="1323360"/>
          </a:xfrm>
          <a:prstGeom prst="rect">
            <a:avLst/>
          </a:prstGeom>
          <a:noFill/>
          <a:ln>
            <a:noFill/>
          </a:ln>
        </p:spPr>
        <p:txBody>
          <a:bodyPr/>
          <a:p>
            <a:pPr>
              <a:lnSpc>
                <a:spcPct val="90000"/>
              </a:lnSpc>
            </a:pPr>
            <a:r>
              <a:rPr lang="en-PH" sz="3600" spc="-1" strike="noStrike">
                <a:solidFill>
                  <a:srgbClr val="ffffff"/>
                </a:solidFill>
                <a:uFill>
                  <a:solidFill>
                    <a:srgbClr val="ffffff"/>
                  </a:solidFill>
                </a:uFill>
                <a:latin typeface="Questrial"/>
                <a:ea typeface="Questrial"/>
              </a:rPr>
              <a:t>Thank you </a:t>
            </a:r>
            <a:endParaRPr lang="en-PH" sz="1400" spc="-1" strike="noStrike">
              <a:solidFill>
                <a:srgbClr val="000000"/>
              </a:solidFill>
              <a:uFill>
                <a:solidFill>
                  <a:srgbClr val="ffffff"/>
                </a:solidFill>
              </a:uFill>
              <a:latin typeface="Arial"/>
            </a:endParaRPr>
          </a:p>
          <a:p>
            <a:pPr>
              <a:lnSpc>
                <a:spcPct val="90000"/>
              </a:lnSpc>
            </a:pPr>
            <a:r>
              <a:rPr lang="en-PH" sz="3600" spc="-1" strike="noStrike">
                <a:solidFill>
                  <a:srgbClr val="ffffff"/>
                </a:solidFill>
                <a:uFill>
                  <a:solidFill>
                    <a:srgbClr val="ffffff"/>
                  </a:solidFill>
                </a:uFill>
                <a:latin typeface="Questrial"/>
                <a:ea typeface="Questrial"/>
              </a:rPr>
              <a:t>  </a:t>
            </a:r>
            <a:r>
              <a:rPr lang="en-PH" sz="3600" spc="-1" strike="noStrike">
                <a:solidFill>
                  <a:srgbClr val="ffffff"/>
                </a:solidFill>
                <a:uFill>
                  <a:solidFill>
                    <a:srgbClr val="ffffff"/>
                  </a:solidFill>
                </a:uFill>
                <a:latin typeface="Questrial"/>
                <a:ea typeface="Questrial"/>
              </a:rPr>
              <a:t>for listening!</a:t>
            </a:r>
            <a:endParaRPr lang="en-PH" sz="1400" spc="-1" strike="noStrike">
              <a:solidFill>
                <a:srgbClr val="000000"/>
              </a:solidFill>
              <a:uFill>
                <a:solidFill>
                  <a:srgbClr val="ffffff"/>
                </a:solidFill>
              </a:uFill>
              <a:latin typeface="Arial"/>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34" name="Shape 117" descr=""/>
          <p:cNvPicPr/>
          <p:nvPr/>
        </p:nvPicPr>
        <p:blipFill>
          <a:blip r:embed="rId1"/>
          <a:stretch/>
        </p:blipFill>
        <p:spPr>
          <a:xfrm>
            <a:off x="65520" y="3349800"/>
            <a:ext cx="4323960" cy="3507840"/>
          </a:xfrm>
          <a:prstGeom prst="rect">
            <a:avLst/>
          </a:prstGeom>
          <a:ln>
            <a:noFill/>
          </a:ln>
        </p:spPr>
      </p:pic>
      <p:sp>
        <p:nvSpPr>
          <p:cNvPr id="135"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36" name="TextShape 2"/>
          <p:cNvSpPr txBox="1"/>
          <p:nvPr/>
        </p:nvSpPr>
        <p:spPr>
          <a:xfrm>
            <a:off x="609480" y="1636200"/>
            <a:ext cx="11004480" cy="4683960"/>
          </a:xfrm>
          <a:prstGeom prst="rect">
            <a:avLst/>
          </a:prstGeom>
          <a:noFill/>
          <a:ln>
            <a:noFill/>
          </a:ln>
        </p:spPr>
        <p:txBody>
          <a:bodyPr/>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approved by the Mindanao State University Board of Regents (BOR):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algn="r">
              <a:lnSpc>
                <a:spcPct val="90000"/>
              </a:lnSpc>
            </a:pPr>
            <a:r>
              <a:rPr i="1" lang="en-PH" sz="1800" spc="-1" strike="noStrike">
                <a:solidFill>
                  <a:srgbClr val="000000"/>
                </a:solidFill>
                <a:uFill>
                  <a:solidFill>
                    <a:srgbClr val="ffffff"/>
                  </a:solidFill>
                </a:uFill>
                <a:latin typeface="Questrial"/>
                <a:ea typeface="Questrial"/>
              </a:rPr>
              <a:t>4. WE CARE: Wellness/Health and Sanitation, Education and Literacy, </a:t>
            </a:r>
            <a:endParaRPr lang="en-PH" sz="1400" spc="-1" strike="noStrike">
              <a:solidFill>
                <a:srgbClr val="000000"/>
              </a:solidFill>
              <a:uFill>
                <a:solidFill>
                  <a:srgbClr val="ffffff"/>
                </a:solidFill>
              </a:uFill>
              <a:latin typeface="Arial"/>
            </a:endParaRPr>
          </a:p>
          <a:p>
            <a:pPr algn="r">
              <a:lnSpc>
                <a:spcPct val="90000"/>
              </a:lnSpc>
            </a:pPr>
            <a:r>
              <a:rPr i="1" lang="en-PH" sz="1800" spc="-1" strike="noStrike">
                <a:solidFill>
                  <a:srgbClr val="000000"/>
                </a:solidFill>
                <a:uFill>
                  <a:solidFill>
                    <a:srgbClr val="ffffff"/>
                  </a:solidFill>
                </a:uFill>
                <a:latin typeface="Questrial"/>
                <a:ea typeface="Questrial"/>
              </a:rPr>
              <a:t>Capability Building, Alternative Livelihood, </a:t>
            </a:r>
            <a:endParaRPr lang="en-PH" sz="1400" spc="-1" strike="noStrike">
              <a:solidFill>
                <a:srgbClr val="000000"/>
              </a:solidFill>
              <a:uFill>
                <a:solidFill>
                  <a:srgbClr val="ffffff"/>
                </a:solidFill>
              </a:uFill>
              <a:latin typeface="Arial"/>
            </a:endParaRPr>
          </a:p>
          <a:p>
            <a:pPr algn="r">
              <a:lnSpc>
                <a:spcPct val="90000"/>
              </a:lnSpc>
            </a:pPr>
            <a:r>
              <a:rPr i="1" lang="en-PH" sz="1800" spc="-1" strike="noStrike">
                <a:solidFill>
                  <a:srgbClr val="000000"/>
                </a:solidFill>
                <a:uFill>
                  <a:solidFill>
                    <a:srgbClr val="ffffff"/>
                  </a:solidFill>
                </a:uFill>
                <a:latin typeface="Questrial"/>
                <a:ea typeface="Questrial"/>
              </a:rPr>
              <a:t>Rehabilitation of the Environment, Entrepreneurial Development </a:t>
            </a:r>
            <a:endParaRPr lang="en-PH" sz="1400" spc="-1" strike="noStrike">
              <a:solidFill>
                <a:srgbClr val="000000"/>
              </a:solidFill>
              <a:uFill>
                <a:solidFill>
                  <a:srgbClr val="ffffff"/>
                </a:solidFill>
              </a:uFill>
              <a:latin typeface="Arial"/>
            </a:endParaRPr>
          </a:p>
          <a:p>
            <a:pPr algn="r">
              <a:lnSpc>
                <a:spcPct val="90000"/>
              </a:lnSpc>
            </a:pPr>
            <a:r>
              <a:rPr i="1" lang="en-PH" sz="1800" spc="-1" strike="noStrike">
                <a:solidFill>
                  <a:srgbClr val="000000"/>
                </a:solidFill>
                <a:uFill>
                  <a:solidFill>
                    <a:srgbClr val="ffffff"/>
                  </a:solidFill>
                </a:uFill>
                <a:latin typeface="Questrial"/>
                <a:ea typeface="Questrial"/>
              </a:rPr>
              <a:t>(Res. No. 298, S. 2014)</a:t>
            </a:r>
            <a:endParaRPr lang="en-PH" sz="1400" spc="-1" strike="noStrike">
              <a:solidFill>
                <a:srgbClr val="000000"/>
              </a:solidFill>
              <a:uFill>
                <a:solidFill>
                  <a:srgbClr val="ffffff"/>
                </a:solidFill>
              </a:uFill>
              <a:latin typeface="Arial"/>
            </a:endParaRPr>
          </a:p>
        </p:txBody>
      </p:sp>
    </p:spTree>
  </p:cSld>
  <p:transition spd="slow">
    <p:fade/>
  </p:transition>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7"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38" name="TextShape 2"/>
          <p:cNvSpPr txBox="1"/>
          <p:nvPr/>
        </p:nvSpPr>
        <p:spPr>
          <a:xfrm>
            <a:off x="747360" y="1469520"/>
            <a:ext cx="11004480" cy="4683960"/>
          </a:xfrm>
          <a:prstGeom prst="rect">
            <a:avLst/>
          </a:prstGeom>
          <a:noFill/>
          <a:ln>
            <a:noFill/>
          </a:ln>
        </p:spPr>
        <p:txBody>
          <a:bodyPr/>
          <a:p>
            <a:pPr marL="228600" indent="-228240" algn="just">
              <a:lnSpc>
                <a:spcPct val="90000"/>
              </a:lnSpc>
              <a:buClr>
                <a:srgbClr val="000000"/>
              </a:buClr>
              <a:buFont typeface="Noto Sans Symbols"/>
              <a:buChar char="➢"/>
            </a:pPr>
            <a:r>
              <a:rPr lang="en-PH" sz="2400" spc="-1" strike="noStrike">
                <a:solidFill>
                  <a:srgbClr val="000000"/>
                </a:solidFill>
                <a:uFill>
                  <a:solidFill>
                    <a:srgbClr val="ffffff"/>
                  </a:solidFill>
                </a:uFill>
                <a:latin typeface="Questrial"/>
                <a:ea typeface="Questrial"/>
              </a:rPr>
              <a:t>Modules/memorandum/special orders: </a:t>
            </a:r>
            <a:endParaRPr lang="en-PH" sz="1400" spc="-1" strike="noStrike">
              <a:solidFill>
                <a:srgbClr val="000000"/>
              </a:solidFill>
              <a:uFill>
                <a:solidFill>
                  <a:srgbClr val="ffffff"/>
                </a:solidFill>
              </a:uFill>
              <a:latin typeface="Arial"/>
            </a:endParaRPr>
          </a:p>
          <a:p>
            <a:pPr algn="ctr">
              <a:lnSpc>
                <a:spcPct val="90000"/>
              </a:lnSpc>
            </a:pPr>
            <a:endParaRPr lang="en-PH" sz="1400" spc="-1" strike="noStrike">
              <a:solidFill>
                <a:srgbClr val="000000"/>
              </a:solidFill>
              <a:uFill>
                <a:solidFill>
                  <a:srgbClr val="ffffff"/>
                </a:solidFill>
              </a:uFill>
              <a:latin typeface="Arial"/>
            </a:endParaRPr>
          </a:p>
          <a:p>
            <a:pPr marL="228600" indent="-228240" algn="r">
              <a:lnSpc>
                <a:spcPct val="90000"/>
              </a:lnSpc>
              <a:buClr>
                <a:srgbClr val="000000"/>
              </a:buClr>
              <a:buFont typeface="Arial"/>
              <a:buChar char="➢"/>
            </a:pPr>
            <a:r>
              <a:rPr i="1" lang="en-PH" sz="2000" spc="-1" strike="noStrike">
                <a:solidFill>
                  <a:srgbClr val="000000"/>
                </a:solidFill>
                <a:uFill>
                  <a:solidFill>
                    <a:srgbClr val="ffffff"/>
                  </a:solidFill>
                </a:uFill>
                <a:latin typeface="Questrial"/>
                <a:ea typeface="Questrial"/>
              </a:rPr>
              <a:t>National Services Training Program (NSTP) Module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2015 Edition incorporates the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CSWM Program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of MSU-IIT</a:t>
            </a:r>
            <a:r>
              <a:rPr lang="en-PH" sz="2000" spc="-1" strike="noStrike">
                <a:solidFill>
                  <a:srgbClr val="000000"/>
                </a:solidFill>
                <a:uFill>
                  <a:solidFill>
                    <a:srgbClr val="ffffff"/>
                  </a:solidFill>
                </a:uFill>
                <a:latin typeface="Questrial"/>
                <a:ea typeface="Questrial"/>
              </a:rPr>
              <a:t>;</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marL="457200" indent="-456840"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pic>
        <p:nvPicPr>
          <p:cNvPr id="139" name="Shape 126" descr=""/>
          <p:cNvPicPr/>
          <p:nvPr/>
        </p:nvPicPr>
        <p:blipFill>
          <a:blip r:embed="rId1"/>
          <a:stretch/>
        </p:blipFill>
        <p:spPr>
          <a:xfrm>
            <a:off x="0" y="2790000"/>
            <a:ext cx="6101640" cy="4067640"/>
          </a:xfrm>
          <a:prstGeom prst="rect">
            <a:avLst/>
          </a:prstGeom>
          <a:ln w="9360">
            <a:solidFill>
              <a:schemeClr val="dk1"/>
            </a:solidFill>
            <a:round/>
          </a:ln>
        </p:spPr>
      </p:pic>
    </p:spTree>
  </p:cSld>
  <p:transition spd="slow">
    <p:fade/>
  </p:transition>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0"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41" name="TextShape 2"/>
          <p:cNvSpPr txBox="1"/>
          <p:nvPr/>
        </p:nvSpPr>
        <p:spPr>
          <a:xfrm>
            <a:off x="158400" y="1575720"/>
            <a:ext cx="6634800" cy="4683960"/>
          </a:xfrm>
          <a:prstGeom prst="rect">
            <a:avLst/>
          </a:prstGeom>
          <a:noFill/>
          <a:ln>
            <a:noFill/>
          </a:ln>
        </p:spPr>
        <p:txBody>
          <a:bodyPr/>
          <a:p>
            <a:pPr algn="just">
              <a:lnSpc>
                <a:spcPct val="90000"/>
              </a:lnSpc>
            </a:pPr>
            <a:endParaRPr lang="en-PH" sz="1400" spc="-1" strike="noStrike">
              <a:solidFill>
                <a:srgbClr val="000000"/>
              </a:solidFill>
              <a:uFill>
                <a:solidFill>
                  <a:srgbClr val="ffffff"/>
                </a:solidFill>
              </a:uFill>
              <a:latin typeface="Arial"/>
            </a:endParaRPr>
          </a:p>
          <a:p>
            <a:pPr marL="457200" indent="-456840" algn="just">
              <a:lnSpc>
                <a:spcPct val="90000"/>
              </a:lnSpc>
            </a:pPr>
            <a:endParaRPr lang="en-PH" sz="1400" spc="-1" strike="noStrike">
              <a:solidFill>
                <a:srgbClr val="000000"/>
              </a:solidFill>
              <a:uFill>
                <a:solidFill>
                  <a:srgbClr val="ffffff"/>
                </a:solidFill>
              </a:uFill>
              <a:latin typeface="Arial"/>
            </a:endParaRPr>
          </a:p>
          <a:p>
            <a:pPr marL="228600" indent="-228240" algn="r">
              <a:lnSpc>
                <a:spcPct val="90000"/>
              </a:lnSpc>
              <a:buClr>
                <a:srgbClr val="000000"/>
              </a:buClr>
              <a:buFont typeface="Arial"/>
              <a:buChar char="•"/>
            </a:pPr>
            <a:r>
              <a:rPr lang="en-PH" sz="2000" spc="-1" strike="noStrike">
                <a:solidFill>
                  <a:srgbClr val="000000"/>
                </a:solidFill>
                <a:uFill>
                  <a:solidFill>
                    <a:srgbClr val="ffffff"/>
                  </a:solidFill>
                </a:uFill>
                <a:latin typeface="Questrial"/>
                <a:ea typeface="Questrial"/>
              </a:rPr>
              <a:t>memorandum dated </a:t>
            </a:r>
            <a:r>
              <a:rPr i="1" lang="en-PH" sz="2000" spc="-1" strike="noStrike">
                <a:solidFill>
                  <a:srgbClr val="000000"/>
                </a:solidFill>
                <a:uFill>
                  <a:solidFill>
                    <a:srgbClr val="ffffff"/>
                  </a:solidFill>
                </a:uFill>
                <a:latin typeface="Questrial"/>
                <a:ea typeface="Questrial"/>
              </a:rPr>
              <a:t>October 1, 2014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states the Declaration of Tuesdays and Thursdays as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NO PLASTIC DAYS starting October 15, 2014 and </a:t>
            </a:r>
            <a:endParaRPr lang="en-PH" sz="1400" spc="-1" strike="noStrike">
              <a:solidFill>
                <a:srgbClr val="000000"/>
              </a:solidFill>
              <a:uFill>
                <a:solidFill>
                  <a:srgbClr val="ffffff"/>
                </a:solidFill>
              </a:uFill>
              <a:latin typeface="Arial"/>
            </a:endParaRPr>
          </a:p>
          <a:p>
            <a:pPr algn="r">
              <a:lnSpc>
                <a:spcPct val="90000"/>
              </a:lnSpc>
            </a:pPr>
            <a:r>
              <a:rPr i="1" lang="en-PH" sz="2000" spc="-1" strike="noStrike">
                <a:solidFill>
                  <a:srgbClr val="000000"/>
                </a:solidFill>
                <a:uFill>
                  <a:solidFill>
                    <a:srgbClr val="ffffff"/>
                  </a:solidFill>
                </a:uFill>
                <a:latin typeface="Questrial"/>
                <a:ea typeface="Questrial"/>
              </a:rPr>
              <a:t>NO PLASTIC DAY everyday starting January 4, 2015</a:t>
            </a:r>
            <a:r>
              <a:rPr lang="en-PH" sz="2000" spc="-1" strike="noStrike">
                <a:solidFill>
                  <a:srgbClr val="000000"/>
                </a:solidFill>
                <a:uFill>
                  <a:solidFill>
                    <a:srgbClr val="ffffff"/>
                  </a:solidFill>
                </a:uFill>
                <a:latin typeface="Questrial"/>
                <a:ea typeface="Questrial"/>
              </a:rPr>
              <a:t>. </a:t>
            </a: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p:txBody>
      </p:sp>
      <p:pic>
        <p:nvPicPr>
          <p:cNvPr id="142" name="Shape 133" descr=""/>
          <p:cNvPicPr/>
          <p:nvPr/>
        </p:nvPicPr>
        <p:blipFill>
          <a:blip r:embed="rId1"/>
          <a:stretch/>
        </p:blipFill>
        <p:spPr>
          <a:xfrm>
            <a:off x="6793200" y="1575720"/>
            <a:ext cx="3682080" cy="5064120"/>
          </a:xfrm>
          <a:prstGeom prst="rect">
            <a:avLst/>
          </a:prstGeom>
          <a:ln>
            <a:noFill/>
          </a:ln>
        </p:spPr>
      </p:pic>
    </p:spTree>
  </p:cSld>
  <p:transition spd="slow">
    <p:fade/>
  </p:transition>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3"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44" name="TextShape 2"/>
          <p:cNvSpPr txBox="1"/>
          <p:nvPr/>
        </p:nvSpPr>
        <p:spPr>
          <a:xfrm>
            <a:off x="677160" y="2035440"/>
            <a:ext cx="6831000" cy="4683960"/>
          </a:xfrm>
          <a:prstGeom prst="rect">
            <a:avLst/>
          </a:prstGeom>
          <a:noFill/>
          <a:ln>
            <a:noFill/>
          </a:ln>
        </p:spPr>
        <p:txBody>
          <a:bodyPr/>
          <a:p>
            <a:pPr>
              <a:lnSpc>
                <a:spcPct val="90000"/>
              </a:lnSpc>
            </a:pPr>
            <a:endParaRPr lang="en-PH" sz="1400" spc="-1" strike="noStrike">
              <a:solidFill>
                <a:srgbClr val="000000"/>
              </a:solidFill>
              <a:uFill>
                <a:solidFill>
                  <a:srgbClr val="ffffff"/>
                </a:solidFill>
              </a:uFill>
              <a:latin typeface="Arial"/>
            </a:endParaRPr>
          </a:p>
          <a:p>
            <a:pPr marL="228600" indent="-228240">
              <a:lnSpc>
                <a:spcPct val="90000"/>
              </a:lnSpc>
              <a:buClr>
                <a:srgbClr val="000000"/>
              </a:buClr>
              <a:buFont typeface="Arial"/>
              <a:buChar char="•"/>
            </a:pPr>
            <a:r>
              <a:rPr lang="en-PH" sz="1800" spc="-1" strike="noStrike">
                <a:solidFill>
                  <a:srgbClr val="000000"/>
                </a:solidFill>
                <a:uFill>
                  <a:solidFill>
                    <a:srgbClr val="ffffff"/>
                  </a:solidFill>
                </a:uFill>
                <a:latin typeface="Questrial"/>
                <a:ea typeface="Questrial"/>
              </a:rPr>
              <a:t>SO No. 00924, S. of 2014, </a:t>
            </a:r>
            <a:endParaRPr lang="en-PH" sz="1400" spc="-1" strike="noStrike">
              <a:solidFill>
                <a:srgbClr val="000000"/>
              </a:solidFill>
              <a:uFill>
                <a:solidFill>
                  <a:srgbClr val="ffffff"/>
                </a:solidFill>
              </a:uFill>
              <a:latin typeface="Arial"/>
            </a:endParaRPr>
          </a:p>
          <a:p>
            <a:pPr>
              <a:lnSpc>
                <a:spcPct val="90000"/>
              </a:lnSpc>
            </a:pPr>
            <a:r>
              <a:rPr lang="en-PH" sz="1800" spc="-1" strike="noStrike">
                <a:solidFill>
                  <a:srgbClr val="000000"/>
                </a:solidFill>
                <a:uFill>
                  <a:solidFill>
                    <a:srgbClr val="ffffff"/>
                  </a:solidFill>
                </a:uFill>
                <a:latin typeface="Questrial"/>
                <a:ea typeface="Questrial"/>
              </a:rPr>
              <a:t>Designation the </a:t>
            </a:r>
            <a:endParaRPr lang="en-PH" sz="1400" spc="-1" strike="noStrike">
              <a:solidFill>
                <a:srgbClr val="000000"/>
              </a:solidFill>
              <a:uFill>
                <a:solidFill>
                  <a:srgbClr val="ffffff"/>
                </a:solidFill>
              </a:uFill>
              <a:latin typeface="Arial"/>
            </a:endParaRPr>
          </a:p>
          <a:p>
            <a:pPr>
              <a:lnSpc>
                <a:spcPct val="90000"/>
              </a:lnSpc>
            </a:pPr>
            <a:r>
              <a:rPr lang="en-PH" sz="1800" spc="-1" strike="noStrike">
                <a:solidFill>
                  <a:srgbClr val="000000"/>
                </a:solidFill>
                <a:uFill>
                  <a:solidFill>
                    <a:srgbClr val="ffffff"/>
                  </a:solidFill>
                </a:uFill>
                <a:latin typeface="Questrial"/>
                <a:ea typeface="Questrial"/>
              </a:rPr>
              <a:t>Vice Chancellor for Administrative and Finance, </a:t>
            </a:r>
            <a:endParaRPr lang="en-PH" sz="1400" spc="-1" strike="noStrike">
              <a:solidFill>
                <a:srgbClr val="000000"/>
              </a:solidFill>
              <a:uFill>
                <a:solidFill>
                  <a:srgbClr val="ffffff"/>
                </a:solidFill>
              </a:uFill>
              <a:latin typeface="Arial"/>
            </a:endParaRPr>
          </a:p>
          <a:p>
            <a:pPr>
              <a:lnSpc>
                <a:spcPct val="90000"/>
              </a:lnSpc>
            </a:pPr>
            <a:r>
              <a:rPr lang="en-PH" sz="1800" spc="-1" strike="noStrike">
                <a:solidFill>
                  <a:srgbClr val="000000"/>
                </a:solidFill>
                <a:uFill>
                  <a:solidFill>
                    <a:srgbClr val="ffffff"/>
                  </a:solidFill>
                </a:uFill>
                <a:latin typeface="Questrial"/>
                <a:ea typeface="Questrial"/>
              </a:rPr>
              <a:t>as Coordinator for the </a:t>
            </a:r>
            <a:endParaRPr lang="en-PH" sz="1400" spc="-1" strike="noStrike">
              <a:solidFill>
                <a:srgbClr val="000000"/>
              </a:solidFill>
              <a:uFill>
                <a:solidFill>
                  <a:srgbClr val="ffffff"/>
                </a:solidFill>
              </a:uFill>
              <a:latin typeface="Arial"/>
            </a:endParaRPr>
          </a:p>
          <a:p>
            <a:pPr>
              <a:lnSpc>
                <a:spcPct val="90000"/>
              </a:lnSpc>
            </a:pPr>
            <a:r>
              <a:rPr lang="en-PH" sz="1800" spc="-1" strike="noStrike">
                <a:solidFill>
                  <a:srgbClr val="000000"/>
                </a:solidFill>
                <a:uFill>
                  <a:solidFill>
                    <a:srgbClr val="ffffff"/>
                  </a:solidFill>
                </a:uFill>
                <a:latin typeface="Questrial"/>
                <a:ea typeface="Questrial"/>
              </a:rPr>
              <a:t>Implementation of the Institute’s CSWM Program</a:t>
            </a:r>
            <a:endParaRPr lang="en-PH" sz="1400" spc="-1" strike="noStrike">
              <a:solidFill>
                <a:srgbClr val="000000"/>
              </a:solidFill>
              <a:uFill>
                <a:solidFill>
                  <a:srgbClr val="ffffff"/>
                </a:solidFill>
              </a:uFill>
              <a:latin typeface="Arial"/>
            </a:endParaRPr>
          </a:p>
        </p:txBody>
      </p:sp>
      <p:pic>
        <p:nvPicPr>
          <p:cNvPr id="145" name="Shape 140" descr=""/>
          <p:cNvPicPr/>
          <p:nvPr/>
        </p:nvPicPr>
        <p:blipFill>
          <a:blip r:embed="rId1"/>
          <a:stretch/>
        </p:blipFill>
        <p:spPr>
          <a:xfrm>
            <a:off x="6286680" y="1343160"/>
            <a:ext cx="4208040" cy="5417640"/>
          </a:xfrm>
          <a:prstGeom prst="rect">
            <a:avLst/>
          </a:prstGeom>
          <a:ln>
            <a:noFill/>
          </a:ln>
        </p:spPr>
      </p:pic>
    </p:spTree>
  </p:cSld>
  <p:transition spd="slow">
    <p:fade/>
  </p:transition>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6" name="TextShape 1"/>
          <p:cNvSpPr txBox="1"/>
          <p:nvPr/>
        </p:nvSpPr>
        <p:spPr>
          <a:xfrm>
            <a:off x="838080" y="365040"/>
            <a:ext cx="10515240" cy="1325160"/>
          </a:xfrm>
          <a:prstGeom prst="rect">
            <a:avLst/>
          </a:prstGeom>
          <a:noFill/>
          <a:ln>
            <a:noFill/>
          </a:ln>
        </p:spPr>
        <p:txBody>
          <a:bodyPr anchor="ctr"/>
          <a:p>
            <a:pPr>
              <a:lnSpc>
                <a:spcPct val="90000"/>
              </a:lnSpc>
            </a:pPr>
            <a:r>
              <a:rPr b="1" lang="en-PH" sz="3600" spc="-1" strike="noStrike">
                <a:solidFill>
                  <a:srgbClr val="c00000"/>
                </a:solidFill>
                <a:uFill>
                  <a:solidFill>
                    <a:srgbClr val="ffffff"/>
                  </a:solidFill>
                </a:uFill>
                <a:latin typeface="Questrial"/>
                <a:ea typeface="Questrial"/>
              </a:rPr>
              <a:t>Environmental Policy</a:t>
            </a:r>
            <a:endParaRPr lang="en-PH" sz="1400" spc="-1" strike="noStrike">
              <a:solidFill>
                <a:srgbClr val="000000"/>
              </a:solidFill>
              <a:uFill>
                <a:solidFill>
                  <a:srgbClr val="ffffff"/>
                </a:solidFill>
              </a:uFill>
              <a:latin typeface="Arial"/>
            </a:endParaRPr>
          </a:p>
        </p:txBody>
      </p:sp>
      <p:sp>
        <p:nvSpPr>
          <p:cNvPr id="147" name="TextShape 2"/>
          <p:cNvSpPr txBox="1"/>
          <p:nvPr/>
        </p:nvSpPr>
        <p:spPr>
          <a:xfrm>
            <a:off x="838080" y="1971360"/>
            <a:ext cx="5371560" cy="4683960"/>
          </a:xfrm>
          <a:prstGeom prst="rect">
            <a:avLst/>
          </a:prstGeom>
          <a:noFill/>
          <a:ln>
            <a:noFill/>
          </a:ln>
        </p:spPr>
        <p:txBody>
          <a:bodyPr/>
          <a:p>
            <a:pPr algn="just">
              <a:lnSpc>
                <a:spcPct val="90000"/>
              </a:lnSpc>
            </a:pPr>
            <a:endParaRPr lang="en-PH" sz="1400" spc="-1" strike="noStrike">
              <a:solidFill>
                <a:srgbClr val="000000"/>
              </a:solidFill>
              <a:uFill>
                <a:solidFill>
                  <a:srgbClr val="ffffff"/>
                </a:solidFill>
              </a:uFill>
              <a:latin typeface="Arial"/>
            </a:endParaRPr>
          </a:p>
          <a:p>
            <a:pPr algn="just">
              <a:lnSpc>
                <a:spcPct val="90000"/>
              </a:lnSpc>
            </a:pPr>
            <a:endParaRPr lang="en-PH" sz="1400" spc="-1" strike="noStrike">
              <a:solidFill>
                <a:srgbClr val="000000"/>
              </a:solidFill>
              <a:uFill>
                <a:solidFill>
                  <a:srgbClr val="ffffff"/>
                </a:solidFill>
              </a:uFill>
              <a:latin typeface="Arial"/>
            </a:endParaRPr>
          </a:p>
          <a:p>
            <a:pPr marL="228600" indent="-228240" algn="ctr">
              <a:lnSpc>
                <a:spcPct val="90000"/>
              </a:lnSpc>
              <a:buClr>
                <a:srgbClr val="000000"/>
              </a:buClr>
              <a:buFont typeface="Arial"/>
              <a:buChar char="•"/>
            </a:pPr>
            <a:r>
              <a:rPr lang="en-PH" sz="2400" spc="-1" strike="noStrike">
                <a:solidFill>
                  <a:srgbClr val="000000"/>
                </a:solidFill>
                <a:uFill>
                  <a:solidFill>
                    <a:srgbClr val="ffffff"/>
                  </a:solidFill>
                </a:uFill>
                <a:latin typeface="Questrial"/>
                <a:ea typeface="Questrial"/>
              </a:rPr>
              <a:t>SO No. 00784, S. of 2014, </a:t>
            </a:r>
            <a:endParaRPr lang="en-PH" sz="1400" spc="-1" strike="noStrike">
              <a:solidFill>
                <a:srgbClr val="000000"/>
              </a:solidFill>
              <a:uFill>
                <a:solidFill>
                  <a:srgbClr val="ffffff"/>
                </a:solidFill>
              </a:uFill>
              <a:latin typeface="Arial"/>
            </a:endParaRPr>
          </a:p>
          <a:p>
            <a:pPr algn="ctr">
              <a:lnSpc>
                <a:spcPct val="90000"/>
              </a:lnSpc>
            </a:pPr>
            <a:r>
              <a:rPr lang="en-PH" sz="2400" spc="-1" strike="noStrike">
                <a:solidFill>
                  <a:srgbClr val="000000"/>
                </a:solidFill>
                <a:uFill>
                  <a:solidFill>
                    <a:srgbClr val="ffffff"/>
                  </a:solidFill>
                </a:uFill>
                <a:latin typeface="Questrial"/>
                <a:ea typeface="Questrial"/>
              </a:rPr>
              <a:t>Creation and Institutionalization of the Institute’s CSWM Program </a:t>
            </a:r>
            <a:endParaRPr lang="en-PH" sz="1400" spc="-1" strike="noStrike">
              <a:solidFill>
                <a:srgbClr val="000000"/>
              </a:solidFill>
              <a:uFill>
                <a:solidFill>
                  <a:srgbClr val="ffffff"/>
                </a:solidFill>
              </a:uFill>
              <a:latin typeface="Arial"/>
            </a:endParaRPr>
          </a:p>
          <a:p>
            <a:pPr algn="ctr">
              <a:lnSpc>
                <a:spcPct val="90000"/>
              </a:lnSpc>
            </a:pPr>
            <a:endParaRPr lang="en-PH" sz="1400" spc="-1" strike="noStrike">
              <a:solidFill>
                <a:srgbClr val="000000"/>
              </a:solidFill>
              <a:uFill>
                <a:solidFill>
                  <a:srgbClr val="ffffff"/>
                </a:solidFill>
              </a:uFill>
              <a:latin typeface="Arial"/>
            </a:endParaRPr>
          </a:p>
        </p:txBody>
      </p:sp>
      <p:pic>
        <p:nvPicPr>
          <p:cNvPr id="148" name="Shape 147" descr=""/>
          <p:cNvPicPr/>
          <p:nvPr/>
        </p:nvPicPr>
        <p:blipFill>
          <a:blip r:embed="rId1"/>
          <a:stretch/>
        </p:blipFill>
        <p:spPr>
          <a:xfrm>
            <a:off x="6341040" y="1329480"/>
            <a:ext cx="3530160" cy="5417640"/>
          </a:xfrm>
          <a:prstGeom prst="rect">
            <a:avLst/>
          </a:prstGeom>
          <a:ln>
            <a:noFill/>
          </a:ln>
        </p:spPr>
      </p:pic>
    </p:spTree>
  </p:cSld>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otalTime>0</TotalTime>
  <Application>LibreOffice/5.0.5.2$Linux_X86_64 LibreOffice_project/00m0$Build-2</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language>en-PH</dc:language>
  <cp:revision>0</cp:revision>
</cp:coreProperties>
</file>